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63_D4AAA031.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5D_C4F9443A.xml" ContentType="application/vnd.ms-powerpoint.comments+xml"/>
  <Override PartName="/ppt/notesSlides/notesSlide10.xml" ContentType="application/vnd.openxmlformats-officedocument.presentationml.notesSlide+xml"/>
  <Override PartName="/ppt/comments/modernComment_15F_29817A65.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87" r:id="rId6"/>
  </p:sldMasterIdLst>
  <p:notesMasterIdLst>
    <p:notesMasterId r:id="rId26"/>
  </p:notesMasterIdLst>
  <p:sldIdLst>
    <p:sldId id="257" r:id="rId7"/>
    <p:sldId id="361" r:id="rId8"/>
    <p:sldId id="364" r:id="rId9"/>
    <p:sldId id="355" r:id="rId10"/>
    <p:sldId id="360" r:id="rId11"/>
    <p:sldId id="356" r:id="rId12"/>
    <p:sldId id="362" r:id="rId13"/>
    <p:sldId id="353" r:id="rId14"/>
    <p:sldId id="345" r:id="rId15"/>
    <p:sldId id="346" r:id="rId16"/>
    <p:sldId id="349" r:id="rId17"/>
    <p:sldId id="319" r:id="rId18"/>
    <p:sldId id="351" r:id="rId19"/>
    <p:sldId id="359" r:id="rId20"/>
    <p:sldId id="344" r:id="rId21"/>
    <p:sldId id="341" r:id="rId22"/>
    <p:sldId id="363" r:id="rId23"/>
    <p:sldId id="269" r:id="rId24"/>
    <p:sldId id="339" r:id="rId25"/>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E8FB4C-5173-BC47-1A15-6A35A8A31502}" name="Marchand Hildebrand" initials="MH" userId="S::Marchand.Hildebrand@adaptit.com::a679205c-88c1-473f-88ff-fcc838c17be5" providerId="AD"/>
  <p188:author id="{56F7DDF7-B603-2B40-FC88-AB7EF63E0D61}" name="Bernard Mostert" initials="BM" userId="S::bernard.mostert@adaptit.com::eb7ea22d-29f7-4c30-a8d9-5deb917a95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2F92"/>
    <a:srgbClr val="EF4136"/>
    <a:srgbClr val="A6CE3C"/>
    <a:srgbClr val="FBAD18"/>
    <a:srgbClr val="E60088"/>
    <a:srgbClr val="F04C23"/>
    <a:srgbClr val="D00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05"/>
    <p:restoredTop sz="90247" autoAdjust="0"/>
  </p:normalViewPr>
  <p:slideViewPr>
    <p:cSldViewPr snapToGrid="0" showGuides="1">
      <p:cViewPr varScale="1">
        <p:scale>
          <a:sx n="135" d="100"/>
          <a:sy n="135" d="100"/>
        </p:scale>
        <p:origin x="1350" y="12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hand Hildebrand" userId="a679205c-88c1-473f-88ff-fcc838c17be5" providerId="ADAL" clId="{A166A230-17E1-4E54-B231-AD4EED713FCA}"/>
    <pc:docChg chg="undo custSel addSld delSld modSld sldOrd modMainMaster">
      <pc:chgData name="Marchand Hildebrand" userId="a679205c-88c1-473f-88ff-fcc838c17be5" providerId="ADAL" clId="{A166A230-17E1-4E54-B231-AD4EED713FCA}" dt="2024-02-29T11:12:55.589" v="362" actId="20577"/>
      <pc:docMkLst>
        <pc:docMk/>
      </pc:docMkLst>
      <pc:sldChg chg="del">
        <pc:chgData name="Marchand Hildebrand" userId="a679205c-88c1-473f-88ff-fcc838c17be5" providerId="ADAL" clId="{A166A230-17E1-4E54-B231-AD4EED713FCA}" dt="2024-02-27T11:20:50.596" v="22" actId="2696"/>
        <pc:sldMkLst>
          <pc:docMk/>
          <pc:sldMk cId="113898160" sldId="256"/>
        </pc:sldMkLst>
      </pc:sldChg>
      <pc:sldChg chg="modSp mod">
        <pc:chgData name="Marchand Hildebrand" userId="a679205c-88c1-473f-88ff-fcc838c17be5" providerId="ADAL" clId="{A166A230-17E1-4E54-B231-AD4EED713FCA}" dt="2024-02-27T11:20:42.784" v="21" actId="20577"/>
        <pc:sldMkLst>
          <pc:docMk/>
          <pc:sldMk cId="2092356048" sldId="257"/>
        </pc:sldMkLst>
        <pc:spChg chg="mod">
          <ac:chgData name="Marchand Hildebrand" userId="a679205c-88c1-473f-88ff-fcc838c17be5" providerId="ADAL" clId="{A166A230-17E1-4E54-B231-AD4EED713FCA}" dt="2024-02-27T11:20:42.784" v="21" actId="20577"/>
          <ac:spMkLst>
            <pc:docMk/>
            <pc:sldMk cId="2092356048" sldId="257"/>
            <ac:spMk id="15" creationId="{5D915FD3-826B-4638-FBDB-18379D2A368C}"/>
          </ac:spMkLst>
        </pc:spChg>
      </pc:sldChg>
      <pc:sldChg chg="del">
        <pc:chgData name="Marchand Hildebrand" userId="a679205c-88c1-473f-88ff-fcc838c17be5" providerId="ADAL" clId="{A166A230-17E1-4E54-B231-AD4EED713FCA}" dt="2024-02-27T14:31:30.362" v="138" actId="2696"/>
        <pc:sldMkLst>
          <pc:docMk/>
          <pc:sldMk cId="3569995986" sldId="258"/>
        </pc:sldMkLst>
      </pc:sldChg>
      <pc:sldChg chg="del">
        <pc:chgData name="Marchand Hildebrand" userId="a679205c-88c1-473f-88ff-fcc838c17be5" providerId="ADAL" clId="{A166A230-17E1-4E54-B231-AD4EED713FCA}" dt="2024-02-27T14:32:10.661" v="139" actId="2696"/>
        <pc:sldMkLst>
          <pc:docMk/>
          <pc:sldMk cId="829635023" sldId="259"/>
        </pc:sldMkLst>
      </pc:sldChg>
      <pc:sldChg chg="del">
        <pc:chgData name="Marchand Hildebrand" userId="a679205c-88c1-473f-88ff-fcc838c17be5" providerId="ADAL" clId="{A166A230-17E1-4E54-B231-AD4EED713FCA}" dt="2024-02-27T14:32:14.928" v="140" actId="2696"/>
        <pc:sldMkLst>
          <pc:docMk/>
          <pc:sldMk cId="2961090182" sldId="260"/>
        </pc:sldMkLst>
      </pc:sldChg>
      <pc:sldChg chg="del">
        <pc:chgData name="Marchand Hildebrand" userId="a679205c-88c1-473f-88ff-fcc838c17be5" providerId="ADAL" clId="{A166A230-17E1-4E54-B231-AD4EED713FCA}" dt="2024-02-27T14:32:29.844" v="141" actId="2696"/>
        <pc:sldMkLst>
          <pc:docMk/>
          <pc:sldMk cId="2623935751" sldId="261"/>
        </pc:sldMkLst>
      </pc:sldChg>
      <pc:sldChg chg="del">
        <pc:chgData name="Marchand Hildebrand" userId="a679205c-88c1-473f-88ff-fcc838c17be5" providerId="ADAL" clId="{A166A230-17E1-4E54-B231-AD4EED713FCA}" dt="2024-02-27T14:32:29.844" v="141" actId="2696"/>
        <pc:sldMkLst>
          <pc:docMk/>
          <pc:sldMk cId="2983396441" sldId="262"/>
        </pc:sldMkLst>
      </pc:sldChg>
      <pc:sldChg chg="del">
        <pc:chgData name="Marchand Hildebrand" userId="a679205c-88c1-473f-88ff-fcc838c17be5" providerId="ADAL" clId="{A166A230-17E1-4E54-B231-AD4EED713FCA}" dt="2024-02-27T14:32:29.844" v="141" actId="2696"/>
        <pc:sldMkLst>
          <pc:docMk/>
          <pc:sldMk cId="1447095923" sldId="263"/>
        </pc:sldMkLst>
      </pc:sldChg>
      <pc:sldChg chg="del">
        <pc:chgData name="Marchand Hildebrand" userId="a679205c-88c1-473f-88ff-fcc838c17be5" providerId="ADAL" clId="{A166A230-17E1-4E54-B231-AD4EED713FCA}" dt="2024-02-27T14:32:29.844" v="141" actId="2696"/>
        <pc:sldMkLst>
          <pc:docMk/>
          <pc:sldMk cId="2119983233" sldId="264"/>
        </pc:sldMkLst>
      </pc:sldChg>
      <pc:sldChg chg="del">
        <pc:chgData name="Marchand Hildebrand" userId="a679205c-88c1-473f-88ff-fcc838c17be5" providerId="ADAL" clId="{A166A230-17E1-4E54-B231-AD4EED713FCA}" dt="2024-02-27T14:32:29.844" v="141" actId="2696"/>
        <pc:sldMkLst>
          <pc:docMk/>
          <pc:sldMk cId="2703789323" sldId="265"/>
        </pc:sldMkLst>
      </pc:sldChg>
      <pc:sldChg chg="del">
        <pc:chgData name="Marchand Hildebrand" userId="a679205c-88c1-473f-88ff-fcc838c17be5" providerId="ADAL" clId="{A166A230-17E1-4E54-B231-AD4EED713FCA}" dt="2024-02-27T14:32:29.844" v="141" actId="2696"/>
        <pc:sldMkLst>
          <pc:docMk/>
          <pc:sldMk cId="1022236889" sldId="266"/>
        </pc:sldMkLst>
      </pc:sldChg>
      <pc:sldChg chg="del">
        <pc:chgData name="Marchand Hildebrand" userId="a679205c-88c1-473f-88ff-fcc838c17be5" providerId="ADAL" clId="{A166A230-17E1-4E54-B231-AD4EED713FCA}" dt="2024-02-27T14:32:29.844" v="141" actId="2696"/>
        <pc:sldMkLst>
          <pc:docMk/>
          <pc:sldMk cId="3563704651" sldId="267"/>
        </pc:sldMkLst>
      </pc:sldChg>
      <pc:sldChg chg="del">
        <pc:chgData name="Marchand Hildebrand" userId="a679205c-88c1-473f-88ff-fcc838c17be5" providerId="ADAL" clId="{A166A230-17E1-4E54-B231-AD4EED713FCA}" dt="2024-02-27T14:32:29.844" v="141" actId="2696"/>
        <pc:sldMkLst>
          <pc:docMk/>
          <pc:sldMk cId="1461218187" sldId="268"/>
        </pc:sldMkLst>
      </pc:sldChg>
      <pc:sldChg chg="del ord">
        <pc:chgData name="Marchand Hildebrand" userId="a679205c-88c1-473f-88ff-fcc838c17be5" providerId="ADAL" clId="{A166A230-17E1-4E54-B231-AD4EED713FCA}" dt="2024-02-27T14:32:37.191" v="142" actId="2696"/>
        <pc:sldMkLst>
          <pc:docMk/>
          <pc:sldMk cId="3363519473" sldId="276"/>
        </pc:sldMkLst>
      </pc:sldChg>
      <pc:sldChg chg="modSp mod">
        <pc:chgData name="Marchand Hildebrand" userId="a679205c-88c1-473f-88ff-fcc838c17be5" providerId="ADAL" clId="{A166A230-17E1-4E54-B231-AD4EED713FCA}" dt="2024-02-29T11:12:55.589" v="362" actId="20577"/>
        <pc:sldMkLst>
          <pc:docMk/>
          <pc:sldMk cId="2991703716" sldId="319"/>
        </pc:sldMkLst>
        <pc:spChg chg="mod">
          <ac:chgData name="Marchand Hildebrand" userId="a679205c-88c1-473f-88ff-fcc838c17be5" providerId="ADAL" clId="{A166A230-17E1-4E54-B231-AD4EED713FCA}" dt="2024-02-29T11:12:55.589" v="362" actId="20577"/>
          <ac:spMkLst>
            <pc:docMk/>
            <pc:sldMk cId="2991703716" sldId="319"/>
            <ac:spMk id="2" creationId="{52290C8E-7A2A-5439-CD3B-77640F6E05E0}"/>
          </ac:spMkLst>
        </pc:spChg>
        <pc:picChg chg="mod">
          <ac:chgData name="Marchand Hildebrand" userId="a679205c-88c1-473f-88ff-fcc838c17be5" providerId="ADAL" clId="{A166A230-17E1-4E54-B231-AD4EED713FCA}" dt="2024-02-28T08:04:12.339" v="321"/>
          <ac:picMkLst>
            <pc:docMk/>
            <pc:sldMk cId="2991703716" sldId="319"/>
            <ac:picMk id="1026" creationId="{5D43425D-9C1D-4F5D-63A9-112C8696F8DD}"/>
          </ac:picMkLst>
        </pc:picChg>
      </pc:sldChg>
      <pc:sldChg chg="del ord">
        <pc:chgData name="Marchand Hildebrand" userId="a679205c-88c1-473f-88ff-fcc838c17be5" providerId="ADAL" clId="{A166A230-17E1-4E54-B231-AD4EED713FCA}" dt="2024-02-27T14:32:41.015" v="143" actId="2696"/>
        <pc:sldMkLst>
          <pc:docMk/>
          <pc:sldMk cId="242120751" sldId="320"/>
        </pc:sldMkLst>
      </pc:sldChg>
      <pc:sldChg chg="addSp modSp mod ord setBg">
        <pc:chgData name="Marchand Hildebrand" userId="a679205c-88c1-473f-88ff-fcc838c17be5" providerId="ADAL" clId="{A166A230-17E1-4E54-B231-AD4EED713FCA}" dt="2024-02-29T11:08:31.832" v="324"/>
        <pc:sldMkLst>
          <pc:docMk/>
          <pc:sldMk cId="2936777169" sldId="339"/>
        </pc:sldMkLst>
        <pc:spChg chg="mod">
          <ac:chgData name="Marchand Hildebrand" userId="a679205c-88c1-473f-88ff-fcc838c17be5" providerId="ADAL" clId="{A166A230-17E1-4E54-B231-AD4EED713FCA}" dt="2024-02-27T14:30:16.425" v="135" actId="26606"/>
          <ac:spMkLst>
            <pc:docMk/>
            <pc:sldMk cId="2936777169" sldId="339"/>
            <ac:spMk id="3" creationId="{2EAE332D-96F7-533C-5620-470C9EE840E6}"/>
          </ac:spMkLst>
        </pc:spChg>
        <pc:spChg chg="mod">
          <ac:chgData name="Marchand Hildebrand" userId="a679205c-88c1-473f-88ff-fcc838c17be5" providerId="ADAL" clId="{A166A230-17E1-4E54-B231-AD4EED713FCA}" dt="2024-02-27T14:30:16.425" v="135" actId="26606"/>
          <ac:spMkLst>
            <pc:docMk/>
            <pc:sldMk cId="2936777169" sldId="339"/>
            <ac:spMk id="9" creationId="{8ACCA816-F0B8-F2E0-53CA-88E0D976D0DD}"/>
          </ac:spMkLst>
        </pc:spChg>
        <pc:grpChg chg="add">
          <ac:chgData name="Marchand Hildebrand" userId="a679205c-88c1-473f-88ff-fcc838c17be5" providerId="ADAL" clId="{A166A230-17E1-4E54-B231-AD4EED713FCA}" dt="2024-02-27T14:30:16.425" v="135" actId="26606"/>
          <ac:grpSpMkLst>
            <pc:docMk/>
            <pc:sldMk cId="2936777169" sldId="339"/>
            <ac:grpSpMk id="14" creationId="{114ED94A-C85D-4CD3-4205-438D21CE6B38}"/>
          </ac:grpSpMkLst>
        </pc:grpChg>
      </pc:sldChg>
      <pc:sldChg chg="addSp delSp modSp mod setBg">
        <pc:chgData name="Marchand Hildebrand" userId="a679205c-88c1-473f-88ff-fcc838c17be5" providerId="ADAL" clId="{A166A230-17E1-4E54-B231-AD4EED713FCA}" dt="2024-02-27T14:40:03.779" v="168"/>
        <pc:sldMkLst>
          <pc:docMk/>
          <pc:sldMk cId="149239873" sldId="341"/>
        </pc:sldMkLst>
        <pc:spChg chg="mod ord">
          <ac:chgData name="Marchand Hildebrand" userId="a679205c-88c1-473f-88ff-fcc838c17be5" providerId="ADAL" clId="{A166A230-17E1-4E54-B231-AD4EED713FCA}" dt="2024-02-27T14:39:21.977" v="165" actId="26606"/>
          <ac:spMkLst>
            <pc:docMk/>
            <pc:sldMk cId="149239873" sldId="341"/>
            <ac:spMk id="3" creationId="{D8F928D4-0ACC-2F45-9D98-36E613390809}"/>
          </ac:spMkLst>
        </pc:spChg>
        <pc:spChg chg="add del">
          <ac:chgData name="Marchand Hildebrand" userId="a679205c-88c1-473f-88ff-fcc838c17be5" providerId="ADAL" clId="{A166A230-17E1-4E54-B231-AD4EED713FCA}" dt="2024-02-27T14:39:15.053" v="162" actId="26606"/>
          <ac:spMkLst>
            <pc:docMk/>
            <pc:sldMk cId="149239873" sldId="341"/>
            <ac:spMk id="4102" creationId="{43A9A2C6-3661-9EC8-9D99-08B639307399}"/>
          </ac:spMkLst>
        </pc:spChg>
        <pc:spChg chg="add">
          <ac:chgData name="Marchand Hildebrand" userId="a679205c-88c1-473f-88ff-fcc838c17be5" providerId="ADAL" clId="{A166A230-17E1-4E54-B231-AD4EED713FCA}" dt="2024-02-27T14:39:21.977" v="165" actId="26606"/>
          <ac:spMkLst>
            <pc:docMk/>
            <pc:sldMk cId="149239873" sldId="341"/>
            <ac:spMk id="4103" creationId="{3F24A09B-713F-43FC-AB6E-B88083968522}"/>
          </ac:spMkLst>
        </pc:spChg>
        <pc:spChg chg="add del">
          <ac:chgData name="Marchand Hildebrand" userId="a679205c-88c1-473f-88ff-fcc838c17be5" providerId="ADAL" clId="{A166A230-17E1-4E54-B231-AD4EED713FCA}" dt="2024-02-27T14:39:15.053" v="162" actId="26606"/>
          <ac:spMkLst>
            <pc:docMk/>
            <pc:sldMk cId="149239873" sldId="341"/>
            <ac:spMk id="4105" creationId="{71A784BF-09DB-448D-99FC-B49DFC6605D5}"/>
          </ac:spMkLst>
        </pc:spChg>
        <pc:spChg chg="add del">
          <ac:chgData name="Marchand Hildebrand" userId="a679205c-88c1-473f-88ff-fcc838c17be5" providerId="ADAL" clId="{A166A230-17E1-4E54-B231-AD4EED713FCA}" dt="2024-02-27T14:39:15.053" v="162" actId="26606"/>
          <ac:spMkLst>
            <pc:docMk/>
            <pc:sldMk cId="149239873" sldId="341"/>
            <ac:spMk id="4107" creationId="{917859B3-4C91-478D-929D-BB6433F90849}"/>
          </ac:spMkLst>
        </pc:spChg>
        <pc:spChg chg="add del">
          <ac:chgData name="Marchand Hildebrand" userId="a679205c-88c1-473f-88ff-fcc838c17be5" providerId="ADAL" clId="{A166A230-17E1-4E54-B231-AD4EED713FCA}" dt="2024-02-27T14:39:15.053" v="162" actId="26606"/>
          <ac:spMkLst>
            <pc:docMk/>
            <pc:sldMk cId="149239873" sldId="341"/>
            <ac:spMk id="4109" creationId="{6283FBD2-A663-469F-855C-06D86E3C1161}"/>
          </ac:spMkLst>
        </pc:spChg>
        <pc:spChg chg="add del">
          <ac:chgData name="Marchand Hildebrand" userId="a679205c-88c1-473f-88ff-fcc838c17be5" providerId="ADAL" clId="{A166A230-17E1-4E54-B231-AD4EED713FCA}" dt="2024-02-27T14:39:15.053" v="162" actId="26606"/>
          <ac:spMkLst>
            <pc:docMk/>
            <pc:sldMk cId="149239873" sldId="341"/>
            <ac:spMk id="4111" creationId="{8A1279FC-7441-4E55-B082-2774E6316482}"/>
          </ac:spMkLst>
        </pc:spChg>
        <pc:spChg chg="add del">
          <ac:chgData name="Marchand Hildebrand" userId="a679205c-88c1-473f-88ff-fcc838c17be5" providerId="ADAL" clId="{A166A230-17E1-4E54-B231-AD4EED713FCA}" dt="2024-02-27T14:39:21.972" v="164" actId="26606"/>
          <ac:spMkLst>
            <pc:docMk/>
            <pc:sldMk cId="149239873" sldId="341"/>
            <ac:spMk id="4113" creationId="{B3684CCF-CEBB-4D8E-A366-95E43D4C790B}"/>
          </ac:spMkLst>
        </pc:spChg>
        <pc:spChg chg="add del">
          <ac:chgData name="Marchand Hildebrand" userId="a679205c-88c1-473f-88ff-fcc838c17be5" providerId="ADAL" clId="{A166A230-17E1-4E54-B231-AD4EED713FCA}" dt="2024-02-27T14:39:21.972" v="164" actId="26606"/>
          <ac:spMkLst>
            <pc:docMk/>
            <pc:sldMk cId="149239873" sldId="341"/>
            <ac:spMk id="4114" creationId="{F7B4538F-8D10-2933-50A7-579963EBC63F}"/>
          </ac:spMkLst>
        </pc:spChg>
        <pc:spChg chg="add del">
          <ac:chgData name="Marchand Hildebrand" userId="a679205c-88c1-473f-88ff-fcc838c17be5" providerId="ADAL" clId="{A166A230-17E1-4E54-B231-AD4EED713FCA}" dt="2024-02-27T14:39:21.972" v="164" actId="26606"/>
          <ac:spMkLst>
            <pc:docMk/>
            <pc:sldMk cId="149239873" sldId="341"/>
            <ac:spMk id="4115" creationId="{70BEB1E7-2F88-40BC-B73D-42E5B6F80BFC}"/>
          </ac:spMkLst>
        </pc:spChg>
        <pc:picChg chg="add mod ord">
          <ac:chgData name="Marchand Hildebrand" userId="a679205c-88c1-473f-88ff-fcc838c17be5" providerId="ADAL" clId="{A166A230-17E1-4E54-B231-AD4EED713FCA}" dt="2024-02-27T14:39:32.957" v="166" actId="1076"/>
          <ac:picMkLst>
            <pc:docMk/>
            <pc:sldMk cId="149239873" sldId="341"/>
            <ac:picMk id="2" creationId="{BCF9343E-D1CF-52A1-A2F0-B90A03235E32}"/>
          </ac:picMkLst>
        </pc:picChg>
        <pc:picChg chg="mod ord">
          <ac:chgData name="Marchand Hildebrand" userId="a679205c-88c1-473f-88ff-fcc838c17be5" providerId="ADAL" clId="{A166A230-17E1-4E54-B231-AD4EED713FCA}" dt="2024-02-27T14:39:21.977" v="165" actId="26606"/>
          <ac:picMkLst>
            <pc:docMk/>
            <pc:sldMk cId="149239873" sldId="341"/>
            <ac:picMk id="5" creationId="{A4D63407-9D1F-5F96-FE8E-D4C02EECF17C}"/>
          </ac:picMkLst>
        </pc:picChg>
        <pc:picChg chg="mod ord">
          <ac:chgData name="Marchand Hildebrand" userId="a679205c-88c1-473f-88ff-fcc838c17be5" providerId="ADAL" clId="{A166A230-17E1-4E54-B231-AD4EED713FCA}" dt="2024-02-27T14:39:21.977" v="165" actId="26606"/>
          <ac:picMkLst>
            <pc:docMk/>
            <pc:sldMk cId="149239873" sldId="341"/>
            <ac:picMk id="4098" creationId="{1E51E211-D31C-82E5-3378-81C15C95CD02}"/>
          </ac:picMkLst>
        </pc:picChg>
        <pc:cxnChg chg="add">
          <ac:chgData name="Marchand Hildebrand" userId="a679205c-88c1-473f-88ff-fcc838c17be5" providerId="ADAL" clId="{A166A230-17E1-4E54-B231-AD4EED713FCA}" dt="2024-02-27T14:39:21.977" v="165" actId="26606"/>
          <ac:cxnSpMkLst>
            <pc:docMk/>
            <pc:sldMk cId="149239873" sldId="341"/>
            <ac:cxnSpMk id="4117" creationId="{0B91AB35-C3B4-4B70-B3DD-13D63B7DA23D}"/>
          </ac:cxnSpMkLst>
        </pc:cxnChg>
      </pc:sldChg>
      <pc:sldChg chg="addSp delSp modSp mod">
        <pc:chgData name="Marchand Hildebrand" userId="a679205c-88c1-473f-88ff-fcc838c17be5" providerId="ADAL" clId="{A166A230-17E1-4E54-B231-AD4EED713FCA}" dt="2024-02-27T14:36:48.695" v="158" actId="1076"/>
        <pc:sldMkLst>
          <pc:docMk/>
          <pc:sldMk cId="1606768360" sldId="344"/>
        </pc:sldMkLst>
        <pc:spChg chg="add del mod">
          <ac:chgData name="Marchand Hildebrand" userId="a679205c-88c1-473f-88ff-fcc838c17be5" providerId="ADAL" clId="{A166A230-17E1-4E54-B231-AD4EED713FCA}" dt="2024-02-27T14:33:37.590" v="146" actId="931"/>
          <ac:spMkLst>
            <pc:docMk/>
            <pc:sldMk cId="1606768360" sldId="344"/>
            <ac:spMk id="3" creationId="{A0199C0D-486E-FBCA-811A-88B92C1AE9A4}"/>
          </ac:spMkLst>
        </pc:spChg>
        <pc:picChg chg="del mod">
          <ac:chgData name="Marchand Hildebrand" userId="a679205c-88c1-473f-88ff-fcc838c17be5" providerId="ADAL" clId="{A166A230-17E1-4E54-B231-AD4EED713FCA}" dt="2024-02-27T14:33:25.699" v="145" actId="478"/>
          <ac:picMkLst>
            <pc:docMk/>
            <pc:sldMk cId="1606768360" sldId="344"/>
            <ac:picMk id="5" creationId="{BCA47500-AC2C-464B-62A8-05D605B8DC66}"/>
          </ac:picMkLst>
        </pc:picChg>
        <pc:picChg chg="add mod">
          <ac:chgData name="Marchand Hildebrand" userId="a679205c-88c1-473f-88ff-fcc838c17be5" providerId="ADAL" clId="{A166A230-17E1-4E54-B231-AD4EED713FCA}" dt="2024-02-27T14:33:42.646" v="150" actId="962"/>
          <ac:picMkLst>
            <pc:docMk/>
            <pc:sldMk cId="1606768360" sldId="344"/>
            <ac:picMk id="6" creationId="{8EE5AB91-DBE6-B817-8374-886234E98D8A}"/>
          </ac:picMkLst>
        </pc:picChg>
        <pc:picChg chg="add mod">
          <ac:chgData name="Marchand Hildebrand" userId="a679205c-88c1-473f-88ff-fcc838c17be5" providerId="ADAL" clId="{A166A230-17E1-4E54-B231-AD4EED713FCA}" dt="2024-02-27T14:36:48.695" v="158" actId="1076"/>
          <ac:picMkLst>
            <pc:docMk/>
            <pc:sldMk cId="1606768360" sldId="344"/>
            <ac:picMk id="8" creationId="{B115B79C-3A5D-3F25-26A2-EC22938DAA81}"/>
          </ac:picMkLst>
        </pc:picChg>
      </pc:sldChg>
      <pc:sldChg chg="modSp mod">
        <pc:chgData name="Marchand Hildebrand" userId="a679205c-88c1-473f-88ff-fcc838c17be5" providerId="ADAL" clId="{A166A230-17E1-4E54-B231-AD4EED713FCA}" dt="2024-02-27T14:54:38.750" v="176" actId="1076"/>
        <pc:sldMkLst>
          <pc:docMk/>
          <pc:sldMk cId="4194263419" sldId="345"/>
        </pc:sldMkLst>
        <pc:picChg chg="mod">
          <ac:chgData name="Marchand Hildebrand" userId="a679205c-88c1-473f-88ff-fcc838c17be5" providerId="ADAL" clId="{A166A230-17E1-4E54-B231-AD4EED713FCA}" dt="2024-02-27T14:54:38.750" v="176" actId="1076"/>
          <ac:picMkLst>
            <pc:docMk/>
            <pc:sldMk cId="4194263419" sldId="345"/>
            <ac:picMk id="10" creationId="{F15D133C-8426-C81C-944D-8224EB1B440E}"/>
          </ac:picMkLst>
        </pc:picChg>
      </pc:sldChg>
      <pc:sldChg chg="addSp modSp mod setBg">
        <pc:chgData name="Marchand Hildebrand" userId="a679205c-88c1-473f-88ff-fcc838c17be5" providerId="ADAL" clId="{A166A230-17E1-4E54-B231-AD4EED713FCA}" dt="2024-02-27T14:25:22.369" v="125" actId="20577"/>
        <pc:sldMkLst>
          <pc:docMk/>
          <pc:sldMk cId="1004936256" sldId="346"/>
        </pc:sldMkLst>
        <pc:spChg chg="mod">
          <ac:chgData name="Marchand Hildebrand" userId="a679205c-88c1-473f-88ff-fcc838c17be5" providerId="ADAL" clId="{A166A230-17E1-4E54-B231-AD4EED713FCA}" dt="2024-02-27T14:24:20.325" v="116" actId="26606"/>
          <ac:spMkLst>
            <pc:docMk/>
            <pc:sldMk cId="1004936256" sldId="346"/>
            <ac:spMk id="3" creationId="{E18D1AB7-1C4B-9438-F1C4-D4A13D42D31D}"/>
          </ac:spMkLst>
        </pc:spChg>
        <pc:spChg chg="add">
          <ac:chgData name="Marchand Hildebrand" userId="a679205c-88c1-473f-88ff-fcc838c17be5" providerId="ADAL" clId="{A166A230-17E1-4E54-B231-AD4EED713FCA}" dt="2024-02-27T14:24:20.325" v="116" actId="26606"/>
          <ac:spMkLst>
            <pc:docMk/>
            <pc:sldMk cId="1004936256" sldId="346"/>
            <ac:spMk id="14" creationId="{56E9B3E6-E277-4D68-BA48-9CB43FFBD6E2}"/>
          </ac:spMkLst>
        </pc:spChg>
        <pc:spChg chg="add">
          <ac:chgData name="Marchand Hildebrand" userId="a679205c-88c1-473f-88ff-fcc838c17be5" providerId="ADAL" clId="{A166A230-17E1-4E54-B231-AD4EED713FCA}" dt="2024-02-27T14:24:20.325" v="116" actId="26606"/>
          <ac:spMkLst>
            <pc:docMk/>
            <pc:sldMk cId="1004936256" sldId="346"/>
            <ac:spMk id="21" creationId="{D5B0017B-2ECA-49AF-B397-DC140825DF8D}"/>
          </ac:spMkLst>
        </pc:spChg>
        <pc:grpChg chg="add">
          <ac:chgData name="Marchand Hildebrand" userId="a679205c-88c1-473f-88ff-fcc838c17be5" providerId="ADAL" clId="{A166A230-17E1-4E54-B231-AD4EED713FCA}" dt="2024-02-27T14:24:20.325" v="116" actId="26606"/>
          <ac:grpSpMkLst>
            <pc:docMk/>
            <pc:sldMk cId="1004936256" sldId="346"/>
            <ac:grpSpMk id="16" creationId="{AE1C45F0-260A-458C-96ED-C1F6D2151219}"/>
          </ac:grpSpMkLst>
        </pc:grpChg>
        <pc:graphicFrameChg chg="mod modGraphic">
          <ac:chgData name="Marchand Hildebrand" userId="a679205c-88c1-473f-88ff-fcc838c17be5" providerId="ADAL" clId="{A166A230-17E1-4E54-B231-AD4EED713FCA}" dt="2024-02-27T14:25:22.369" v="125" actId="20577"/>
          <ac:graphicFrameMkLst>
            <pc:docMk/>
            <pc:sldMk cId="1004936256" sldId="346"/>
            <ac:graphicFrameMk id="4" creationId="{55791D0A-058C-8502-408E-4185A1625230}"/>
          </ac:graphicFrameMkLst>
        </pc:graphicFrameChg>
        <pc:picChg chg="mod">
          <ac:chgData name="Marchand Hildebrand" userId="a679205c-88c1-473f-88ff-fcc838c17be5" providerId="ADAL" clId="{A166A230-17E1-4E54-B231-AD4EED713FCA}" dt="2024-02-27T14:24:54.839" v="123" actId="1076"/>
          <ac:picMkLst>
            <pc:docMk/>
            <pc:sldMk cId="1004936256" sldId="346"/>
            <ac:picMk id="9" creationId="{1D84A73C-416C-E8D6-8E7C-AA0DFCD81ABC}"/>
          </ac:picMkLst>
        </pc:picChg>
        <pc:cxnChg chg="add">
          <ac:chgData name="Marchand Hildebrand" userId="a679205c-88c1-473f-88ff-fcc838c17be5" providerId="ADAL" clId="{A166A230-17E1-4E54-B231-AD4EED713FCA}" dt="2024-02-27T14:24:20.325" v="116" actId="26606"/>
          <ac:cxnSpMkLst>
            <pc:docMk/>
            <pc:sldMk cId="1004936256" sldId="346"/>
            <ac:cxnSpMk id="23" creationId="{6CF1BAF6-AD41-4082-B212-8A1F9A2E8779}"/>
          </ac:cxnSpMkLst>
        </pc:cxnChg>
      </pc:sldChg>
      <pc:sldChg chg="modSp mod">
        <pc:chgData name="Marchand Hildebrand" userId="a679205c-88c1-473f-88ff-fcc838c17be5" providerId="ADAL" clId="{A166A230-17E1-4E54-B231-AD4EED713FCA}" dt="2024-02-28T08:03:34.232" v="269" actId="207"/>
        <pc:sldMkLst>
          <pc:docMk/>
          <pc:sldMk cId="3304670266" sldId="349"/>
        </pc:sldMkLst>
        <pc:spChg chg="mod">
          <ac:chgData name="Marchand Hildebrand" userId="a679205c-88c1-473f-88ff-fcc838c17be5" providerId="ADAL" clId="{A166A230-17E1-4E54-B231-AD4EED713FCA}" dt="2024-02-28T08:03:34.232" v="269" actId="207"/>
          <ac:spMkLst>
            <pc:docMk/>
            <pc:sldMk cId="3304670266" sldId="349"/>
            <ac:spMk id="2" creationId="{F620B736-9892-6009-1066-75218F86ADD1}"/>
          </ac:spMkLst>
        </pc:spChg>
        <pc:spChg chg="mod">
          <ac:chgData name="Marchand Hildebrand" userId="a679205c-88c1-473f-88ff-fcc838c17be5" providerId="ADAL" clId="{A166A230-17E1-4E54-B231-AD4EED713FCA}" dt="2024-02-28T08:03:00.855" v="266" actId="1076"/>
          <ac:spMkLst>
            <pc:docMk/>
            <pc:sldMk cId="3304670266" sldId="349"/>
            <ac:spMk id="3" creationId="{6C05B635-7B60-8301-B073-0B57AD53E6E4}"/>
          </ac:spMkLst>
        </pc:spChg>
        <pc:picChg chg="mod">
          <ac:chgData name="Marchand Hildebrand" userId="a679205c-88c1-473f-88ff-fcc838c17be5" providerId="ADAL" clId="{A166A230-17E1-4E54-B231-AD4EED713FCA}" dt="2024-02-28T08:02:28.276" v="261" actId="29295"/>
          <ac:picMkLst>
            <pc:docMk/>
            <pc:sldMk cId="3304670266" sldId="349"/>
            <ac:picMk id="6" creationId="{4A935672-5A9C-36E9-9246-DCA86114C8A9}"/>
          </ac:picMkLst>
        </pc:picChg>
      </pc:sldChg>
      <pc:sldChg chg="addSp modSp mod setBg">
        <pc:chgData name="Marchand Hildebrand" userId="a679205c-88c1-473f-88ff-fcc838c17be5" providerId="ADAL" clId="{A166A230-17E1-4E54-B231-AD4EED713FCA}" dt="2024-02-27T14:35:04.692" v="151" actId="26606"/>
        <pc:sldMkLst>
          <pc:docMk/>
          <pc:sldMk cId="696351333" sldId="351"/>
        </pc:sldMkLst>
        <pc:spChg chg="mod">
          <ac:chgData name="Marchand Hildebrand" userId="a679205c-88c1-473f-88ff-fcc838c17be5" providerId="ADAL" clId="{A166A230-17E1-4E54-B231-AD4EED713FCA}" dt="2024-02-27T14:35:04.692" v="151" actId="26606"/>
          <ac:spMkLst>
            <pc:docMk/>
            <pc:sldMk cId="696351333" sldId="351"/>
            <ac:spMk id="3" creationId="{6BC3428F-C8C2-D492-94F1-89E4B29E9CF7}"/>
          </ac:spMkLst>
        </pc:spChg>
        <pc:spChg chg="mod ord">
          <ac:chgData name="Marchand Hildebrand" userId="a679205c-88c1-473f-88ff-fcc838c17be5" providerId="ADAL" clId="{A166A230-17E1-4E54-B231-AD4EED713FCA}" dt="2024-02-27T14:35:04.692" v="151" actId="26606"/>
          <ac:spMkLst>
            <pc:docMk/>
            <pc:sldMk cId="696351333" sldId="351"/>
            <ac:spMk id="4" creationId="{9BAD0B46-26C3-E55C-00D9-77A2CEC36B3E}"/>
          </ac:spMkLst>
        </pc:spChg>
        <pc:spChg chg="mod">
          <ac:chgData name="Marchand Hildebrand" userId="a679205c-88c1-473f-88ff-fcc838c17be5" providerId="ADAL" clId="{A166A230-17E1-4E54-B231-AD4EED713FCA}" dt="2024-02-27T14:35:04.692" v="151" actId="26606"/>
          <ac:spMkLst>
            <pc:docMk/>
            <pc:sldMk cId="696351333" sldId="351"/>
            <ac:spMk id="18" creationId="{6507FFF8-E69A-283D-04DE-42E5E7E2A07D}"/>
          </ac:spMkLst>
        </pc:spChg>
        <pc:spChg chg="add">
          <ac:chgData name="Marchand Hildebrand" userId="a679205c-88c1-473f-88ff-fcc838c17be5" providerId="ADAL" clId="{A166A230-17E1-4E54-B231-AD4EED713FCA}" dt="2024-02-27T14:35:04.692" v="151" actId="26606"/>
          <ac:spMkLst>
            <pc:docMk/>
            <pc:sldMk cId="696351333" sldId="351"/>
            <ac:spMk id="23" creationId="{3F24A09B-713F-43FC-AB6E-B88083968522}"/>
          </ac:spMkLst>
        </pc:spChg>
        <pc:cxnChg chg="add">
          <ac:chgData name="Marchand Hildebrand" userId="a679205c-88c1-473f-88ff-fcc838c17be5" providerId="ADAL" clId="{A166A230-17E1-4E54-B231-AD4EED713FCA}" dt="2024-02-27T14:35:04.692" v="151" actId="26606"/>
          <ac:cxnSpMkLst>
            <pc:docMk/>
            <pc:sldMk cId="696351333" sldId="351"/>
            <ac:cxnSpMk id="25" creationId="{0B91AB35-C3B4-4B70-B3DD-13D63B7DA23D}"/>
          </ac:cxnSpMkLst>
        </pc:cxnChg>
      </pc:sldChg>
      <pc:sldChg chg="ord">
        <pc:chgData name="Marchand Hildebrand" userId="a679205c-88c1-473f-88ff-fcc838c17be5" providerId="ADAL" clId="{A166A230-17E1-4E54-B231-AD4EED713FCA}" dt="2024-02-27T14:57:50.294" v="178"/>
        <pc:sldMkLst>
          <pc:docMk/>
          <pc:sldMk cId="247942535" sldId="353"/>
        </pc:sldMkLst>
      </pc:sldChg>
      <pc:sldChg chg="addSp delSp modSp mod modCm modNotesTx">
        <pc:chgData name="Marchand Hildebrand" userId="a679205c-88c1-473f-88ff-fcc838c17be5" providerId="ADAL" clId="{A166A230-17E1-4E54-B231-AD4EED713FCA}" dt="2024-02-27T15:05:43.026" v="221" actId="20577"/>
        <pc:sldMkLst>
          <pc:docMk/>
          <pc:sldMk cId="3567951921" sldId="355"/>
        </pc:sldMkLst>
        <pc:spChg chg="add del mod">
          <ac:chgData name="Marchand Hildebrand" userId="a679205c-88c1-473f-88ff-fcc838c17be5" providerId="ADAL" clId="{A166A230-17E1-4E54-B231-AD4EED713FCA}" dt="2024-02-27T14:12:52.372" v="63" actId="931"/>
          <ac:spMkLst>
            <pc:docMk/>
            <pc:sldMk cId="3567951921" sldId="355"/>
            <ac:spMk id="4" creationId="{1DDE7C8E-68A2-2318-63A6-6A690C0D24EC}"/>
          </ac:spMkLst>
        </pc:spChg>
        <pc:spChg chg="mod">
          <ac:chgData name="Marchand Hildebrand" userId="a679205c-88c1-473f-88ff-fcc838c17be5" providerId="ADAL" clId="{A166A230-17E1-4E54-B231-AD4EED713FCA}" dt="2024-02-27T15:01:17.182" v="211" actId="207"/>
          <ac:spMkLst>
            <pc:docMk/>
            <pc:sldMk cId="3567951921" sldId="355"/>
            <ac:spMk id="6" creationId="{1717CE6C-8922-C003-6212-011C67D51026}"/>
          </ac:spMkLst>
        </pc:spChg>
        <pc:spChg chg="add del mod">
          <ac:chgData name="Marchand Hildebrand" userId="a679205c-88c1-473f-88ff-fcc838c17be5" providerId="ADAL" clId="{A166A230-17E1-4E54-B231-AD4EED713FCA}" dt="2024-02-27T14:17:25.453" v="75" actId="931"/>
          <ac:spMkLst>
            <pc:docMk/>
            <pc:sldMk cId="3567951921" sldId="355"/>
            <ac:spMk id="14" creationId="{F5E3AF65-515E-CA32-3C07-6D101E27713D}"/>
          </ac:spMkLst>
        </pc:spChg>
        <pc:spChg chg="add del mod">
          <ac:chgData name="Marchand Hildebrand" userId="a679205c-88c1-473f-88ff-fcc838c17be5" providerId="ADAL" clId="{A166A230-17E1-4E54-B231-AD4EED713FCA}" dt="2024-02-27T14:17:43.555" v="81" actId="478"/>
          <ac:spMkLst>
            <pc:docMk/>
            <pc:sldMk cId="3567951921" sldId="355"/>
            <ac:spMk id="18" creationId="{FA52AEB0-49AE-5382-78E7-8CD29166AF25}"/>
          </ac:spMkLst>
        </pc:spChg>
        <pc:picChg chg="add mod">
          <ac:chgData name="Marchand Hildebrand" userId="a679205c-88c1-473f-88ff-fcc838c17be5" providerId="ADAL" clId="{A166A230-17E1-4E54-B231-AD4EED713FCA}" dt="2024-02-27T14:13:00.646" v="67" actId="962"/>
          <ac:picMkLst>
            <pc:docMk/>
            <pc:sldMk cId="3567951921" sldId="355"/>
            <ac:picMk id="7" creationId="{91B8D666-0B81-28AA-7625-D873181FFCC3}"/>
          </ac:picMkLst>
        </pc:picChg>
        <pc:picChg chg="del">
          <ac:chgData name="Marchand Hildebrand" userId="a679205c-88c1-473f-88ff-fcc838c17be5" providerId="ADAL" clId="{A166A230-17E1-4E54-B231-AD4EED713FCA}" dt="2024-02-27T14:12:31.795" v="62" actId="478"/>
          <ac:picMkLst>
            <pc:docMk/>
            <pc:sldMk cId="3567951921" sldId="355"/>
            <ac:picMk id="8" creationId="{B091FEF7-963F-DBE5-CE3A-688245D91117}"/>
          </ac:picMkLst>
        </pc:picChg>
        <pc:picChg chg="del mod">
          <ac:chgData name="Marchand Hildebrand" userId="a679205c-88c1-473f-88ff-fcc838c17be5" providerId="ADAL" clId="{A166A230-17E1-4E54-B231-AD4EED713FCA}" dt="2024-02-27T14:17:07.896" v="74" actId="478"/>
          <ac:picMkLst>
            <pc:docMk/>
            <pc:sldMk cId="3567951921" sldId="355"/>
            <ac:picMk id="10" creationId="{FB4DE737-328B-1EB4-E5BB-C37CD2B2615E}"/>
          </ac:picMkLst>
        </pc:picChg>
        <pc:picChg chg="add mod">
          <ac:chgData name="Marchand Hildebrand" userId="a679205c-88c1-473f-88ff-fcc838c17be5" providerId="ADAL" clId="{A166A230-17E1-4E54-B231-AD4EED713FCA}" dt="2024-02-27T14:16:15.255" v="70" actId="27614"/>
          <ac:picMkLst>
            <pc:docMk/>
            <pc:sldMk cId="3567951921" sldId="355"/>
            <ac:picMk id="12" creationId="{54A90DC5-F203-0482-C13A-1E5589B63263}"/>
          </ac:picMkLst>
        </pc:picChg>
        <pc:picChg chg="add del mod">
          <ac:chgData name="Marchand Hildebrand" userId="a679205c-88c1-473f-88ff-fcc838c17be5" providerId="ADAL" clId="{A166A230-17E1-4E54-B231-AD4EED713FCA}" dt="2024-02-27T14:17:34.752" v="80" actId="478"/>
          <ac:picMkLst>
            <pc:docMk/>
            <pc:sldMk cId="3567951921" sldId="355"/>
            <ac:picMk id="16" creationId="{FA731BDE-A0F7-8E2F-D213-9515F455CC04}"/>
          </ac:picMkLst>
        </pc:picChg>
        <pc:picChg chg="add mod">
          <ac:chgData name="Marchand Hildebrand" userId="a679205c-88c1-473f-88ff-fcc838c17be5" providerId="ADAL" clId="{A166A230-17E1-4E54-B231-AD4EED713FCA}" dt="2024-02-27T14:18:35.862" v="87" actId="1076"/>
          <ac:picMkLst>
            <pc:docMk/>
            <pc:sldMk cId="3567951921" sldId="355"/>
            <ac:picMk id="20" creationId="{21ECFECE-131E-B2ED-BB5B-ABE4BE23C081}"/>
          </ac:picMkLst>
        </pc:picChg>
        <pc:extLst>
          <p:ext xmlns:p="http://schemas.openxmlformats.org/presentationml/2006/main" uri="{D6D511B9-2390-475A-947B-AFAB55BFBCF1}">
            <pc226:cmChg xmlns:pc226="http://schemas.microsoft.com/office/powerpoint/2022/06/main/command" chg="mod modRxn">
              <pc226:chgData name="Marchand Hildebrand" userId="a679205c-88c1-473f-88ff-fcc838c17be5" providerId="ADAL" clId="{A166A230-17E1-4E54-B231-AD4EED713FCA}" dt="2024-02-27T14:45:13.229" v="170"/>
              <pc2:cmMkLst xmlns:pc2="http://schemas.microsoft.com/office/powerpoint/2019/9/main/command">
                <pc:docMk/>
                <pc:sldMk cId="3567951921" sldId="355"/>
                <pc2:cmMk id="{5F44A2E6-D432-4526-968D-B525E66B9D2B}"/>
              </pc2:cmMkLst>
            </pc226:cmChg>
          </p:ext>
        </pc:extLst>
      </pc:sldChg>
      <pc:sldChg chg="addSp delSp modSp mod setBg delAnim modAnim">
        <pc:chgData name="Marchand Hildebrand" userId="a679205c-88c1-473f-88ff-fcc838c17be5" providerId="ADAL" clId="{A166A230-17E1-4E54-B231-AD4EED713FCA}" dt="2024-02-27T14:53:41.305" v="175" actId="255"/>
        <pc:sldMkLst>
          <pc:docMk/>
          <pc:sldMk cId="20290774" sldId="356"/>
        </pc:sldMkLst>
        <pc:spChg chg="mod">
          <ac:chgData name="Marchand Hildebrand" userId="a679205c-88c1-473f-88ff-fcc838c17be5" providerId="ADAL" clId="{A166A230-17E1-4E54-B231-AD4EED713FCA}" dt="2024-02-27T14:53:41.305" v="175" actId="255"/>
          <ac:spMkLst>
            <pc:docMk/>
            <pc:sldMk cId="20290774" sldId="356"/>
            <ac:spMk id="6" creationId="{CF1EFFB4-03F5-6C20-CAAD-A1CB82B805D3}"/>
          </ac:spMkLst>
        </pc:spChg>
        <pc:spChg chg="add">
          <ac:chgData name="Marchand Hildebrand" userId="a679205c-88c1-473f-88ff-fcc838c17be5" providerId="ADAL" clId="{A166A230-17E1-4E54-B231-AD4EED713FCA}" dt="2024-02-27T14:19:26.309" v="88" actId="26606"/>
          <ac:spMkLst>
            <pc:docMk/>
            <pc:sldMk cId="20290774" sldId="356"/>
            <ac:spMk id="11" creationId="{AB8C311F-7253-4AED-9701-7FC0708C41C7}"/>
          </ac:spMkLst>
        </pc:spChg>
        <pc:spChg chg="add">
          <ac:chgData name="Marchand Hildebrand" userId="a679205c-88c1-473f-88ff-fcc838c17be5" providerId="ADAL" clId="{A166A230-17E1-4E54-B231-AD4EED713FCA}" dt="2024-02-27T14:19:26.309" v="88" actId="26606"/>
          <ac:spMkLst>
            <pc:docMk/>
            <pc:sldMk cId="20290774" sldId="356"/>
            <ac:spMk id="13" creationId="{E2384209-CB15-4CDF-9D31-C44FD9A3F20D}"/>
          </ac:spMkLst>
        </pc:spChg>
        <pc:spChg chg="add">
          <ac:chgData name="Marchand Hildebrand" userId="a679205c-88c1-473f-88ff-fcc838c17be5" providerId="ADAL" clId="{A166A230-17E1-4E54-B231-AD4EED713FCA}" dt="2024-02-27T14:19:26.309" v="88" actId="26606"/>
          <ac:spMkLst>
            <pc:docMk/>
            <pc:sldMk cId="20290774" sldId="356"/>
            <ac:spMk id="15" creationId="{2633B3B5-CC90-43F0-8714-D31D1F3F0209}"/>
          </ac:spMkLst>
        </pc:spChg>
        <pc:spChg chg="add">
          <ac:chgData name="Marchand Hildebrand" userId="a679205c-88c1-473f-88ff-fcc838c17be5" providerId="ADAL" clId="{A166A230-17E1-4E54-B231-AD4EED713FCA}" dt="2024-02-27T14:19:26.309" v="88" actId="26606"/>
          <ac:spMkLst>
            <pc:docMk/>
            <pc:sldMk cId="20290774" sldId="356"/>
            <ac:spMk id="17" creationId="{A8D57A06-A426-446D-B02C-A2DC6B62E45E}"/>
          </ac:spMkLst>
        </pc:spChg>
        <pc:picChg chg="mod">
          <ac:chgData name="Marchand Hildebrand" userId="a679205c-88c1-473f-88ff-fcc838c17be5" providerId="ADAL" clId="{A166A230-17E1-4E54-B231-AD4EED713FCA}" dt="2024-02-27T14:19:32.139" v="90" actId="27614"/>
          <ac:picMkLst>
            <pc:docMk/>
            <pc:sldMk cId="20290774" sldId="356"/>
            <ac:picMk id="2" creationId="{0174EA7B-99A0-D289-B750-36D10409645A}"/>
          </ac:picMkLst>
        </pc:picChg>
        <pc:picChg chg="add del mod">
          <ac:chgData name="Marchand Hildebrand" userId="a679205c-88c1-473f-88ff-fcc838c17be5" providerId="ADAL" clId="{A166A230-17E1-4E54-B231-AD4EED713FCA}" dt="2024-02-27T14:22:31.713" v="109" actId="478"/>
          <ac:picMkLst>
            <pc:docMk/>
            <pc:sldMk cId="20290774" sldId="356"/>
            <ac:picMk id="3" creationId="{E55B6C17-8D68-9A40-B713-9926B7C11D4B}"/>
          </ac:picMkLst>
        </pc:picChg>
      </pc:sldChg>
      <pc:sldChg chg="modSp mod modNotesTx">
        <pc:chgData name="Marchand Hildebrand" userId="a679205c-88c1-473f-88ff-fcc838c17be5" providerId="ADAL" clId="{A166A230-17E1-4E54-B231-AD4EED713FCA}" dt="2024-02-29T11:11:09.304" v="359" actId="122"/>
        <pc:sldMkLst>
          <pc:docMk/>
          <pc:sldMk cId="3020240499" sldId="359"/>
        </pc:sldMkLst>
        <pc:spChg chg="mod">
          <ac:chgData name="Marchand Hildebrand" userId="a679205c-88c1-473f-88ff-fcc838c17be5" providerId="ADAL" clId="{A166A230-17E1-4E54-B231-AD4EED713FCA}" dt="2024-02-29T11:11:09.304" v="359" actId="122"/>
          <ac:spMkLst>
            <pc:docMk/>
            <pc:sldMk cId="3020240499" sldId="359"/>
            <ac:spMk id="2" creationId="{4DCE77CA-9275-3806-CF79-A3D258E231BC}"/>
          </ac:spMkLst>
        </pc:spChg>
      </pc:sldChg>
      <pc:sldChg chg="addSp modSp mod setBg">
        <pc:chgData name="Marchand Hildebrand" userId="a679205c-88c1-473f-88ff-fcc838c17be5" providerId="ADAL" clId="{A166A230-17E1-4E54-B231-AD4EED713FCA}" dt="2024-02-27T14:42:25.806" v="169" actId="26606"/>
        <pc:sldMkLst>
          <pc:docMk/>
          <pc:sldMk cId="3492264073" sldId="360"/>
        </pc:sldMkLst>
        <pc:spChg chg="mod ord">
          <ac:chgData name="Marchand Hildebrand" userId="a679205c-88c1-473f-88ff-fcc838c17be5" providerId="ADAL" clId="{A166A230-17E1-4E54-B231-AD4EED713FCA}" dt="2024-02-27T14:42:25.806" v="169" actId="26606"/>
          <ac:spMkLst>
            <pc:docMk/>
            <pc:sldMk cId="3492264073" sldId="360"/>
            <ac:spMk id="6" creationId="{1717CE6C-8922-C003-6212-011C67D51026}"/>
          </ac:spMkLst>
        </pc:spChg>
        <pc:spChg chg="add">
          <ac:chgData name="Marchand Hildebrand" userId="a679205c-88c1-473f-88ff-fcc838c17be5" providerId="ADAL" clId="{A166A230-17E1-4E54-B231-AD4EED713FCA}" dt="2024-02-27T14:42:25.806" v="169" actId="26606"/>
          <ac:spMkLst>
            <pc:docMk/>
            <pc:sldMk cId="3492264073" sldId="360"/>
            <ac:spMk id="37" creationId="{4845A0EE-C4C8-4AE1-B3C6-1261368AC036}"/>
          </ac:spMkLst>
        </pc:spChg>
        <pc:picChg chg="mod ord">
          <ac:chgData name="Marchand Hildebrand" userId="a679205c-88c1-473f-88ff-fcc838c17be5" providerId="ADAL" clId="{A166A230-17E1-4E54-B231-AD4EED713FCA}" dt="2024-02-27T14:42:25.806" v="169" actId="26606"/>
          <ac:picMkLst>
            <pc:docMk/>
            <pc:sldMk cId="3492264073" sldId="360"/>
            <ac:picMk id="3" creationId="{EB330C76-AD46-4791-B183-132934160FCD}"/>
          </ac:picMkLst>
        </pc:picChg>
        <pc:picChg chg="mod ord">
          <ac:chgData name="Marchand Hildebrand" userId="a679205c-88c1-473f-88ff-fcc838c17be5" providerId="ADAL" clId="{A166A230-17E1-4E54-B231-AD4EED713FCA}" dt="2024-02-27T14:42:25.806" v="169" actId="26606"/>
          <ac:picMkLst>
            <pc:docMk/>
            <pc:sldMk cId="3492264073" sldId="360"/>
            <ac:picMk id="5" creationId="{856DB009-0012-BF2D-ED4B-A131F5499D3A}"/>
          </ac:picMkLst>
        </pc:picChg>
        <pc:picChg chg="mod">
          <ac:chgData name="Marchand Hildebrand" userId="a679205c-88c1-473f-88ff-fcc838c17be5" providerId="ADAL" clId="{A166A230-17E1-4E54-B231-AD4EED713FCA}" dt="2024-02-27T14:42:25.806" v="169" actId="26606"/>
          <ac:picMkLst>
            <pc:docMk/>
            <pc:sldMk cId="3492264073" sldId="360"/>
            <ac:picMk id="7" creationId="{2479175F-A313-1C60-6D18-175C015C37AA}"/>
          </ac:picMkLst>
        </pc:picChg>
        <pc:picChg chg="mod">
          <ac:chgData name="Marchand Hildebrand" userId="a679205c-88c1-473f-88ff-fcc838c17be5" providerId="ADAL" clId="{A166A230-17E1-4E54-B231-AD4EED713FCA}" dt="2024-02-27T14:42:25.806" v="169" actId="26606"/>
          <ac:picMkLst>
            <pc:docMk/>
            <pc:sldMk cId="3492264073" sldId="360"/>
            <ac:picMk id="16" creationId="{B67C4485-8771-11AE-8C71-31C7D45B870D}"/>
          </ac:picMkLst>
        </pc:picChg>
        <pc:picChg chg="mod">
          <ac:chgData name="Marchand Hildebrand" userId="a679205c-88c1-473f-88ff-fcc838c17be5" providerId="ADAL" clId="{A166A230-17E1-4E54-B231-AD4EED713FCA}" dt="2024-02-27T14:42:25.806" v="169" actId="26606"/>
          <ac:picMkLst>
            <pc:docMk/>
            <pc:sldMk cId="3492264073" sldId="360"/>
            <ac:picMk id="22" creationId="{018ED826-6661-EE14-CC57-7B6704493B31}"/>
          </ac:picMkLst>
        </pc:picChg>
        <pc:picChg chg="mod">
          <ac:chgData name="Marchand Hildebrand" userId="a679205c-88c1-473f-88ff-fcc838c17be5" providerId="ADAL" clId="{A166A230-17E1-4E54-B231-AD4EED713FCA}" dt="2024-02-27T14:42:25.806" v="169" actId="26606"/>
          <ac:picMkLst>
            <pc:docMk/>
            <pc:sldMk cId="3492264073" sldId="360"/>
            <ac:picMk id="32" creationId="{B73172A7-141A-7F61-E3C7-42484D143729}"/>
          </ac:picMkLst>
        </pc:picChg>
      </pc:sldChg>
      <pc:sldChg chg="modSp mod">
        <pc:chgData name="Marchand Hildebrand" userId="a679205c-88c1-473f-88ff-fcc838c17be5" providerId="ADAL" clId="{A166A230-17E1-4E54-B231-AD4EED713FCA}" dt="2024-02-27T14:04:29.113" v="58" actId="207"/>
        <pc:sldMkLst>
          <pc:docMk/>
          <pc:sldMk cId="4112191040" sldId="361"/>
        </pc:sldMkLst>
        <pc:spChg chg="mod">
          <ac:chgData name="Marchand Hildebrand" userId="a679205c-88c1-473f-88ff-fcc838c17be5" providerId="ADAL" clId="{A166A230-17E1-4E54-B231-AD4EED713FCA}" dt="2024-02-27T14:04:29.113" v="58" actId="207"/>
          <ac:spMkLst>
            <pc:docMk/>
            <pc:sldMk cId="4112191040" sldId="361"/>
            <ac:spMk id="5" creationId="{E698F690-634D-3AA3-A717-D343885F05D5}"/>
          </ac:spMkLst>
        </pc:spChg>
      </pc:sldChg>
      <pc:sldChg chg="addSp delSp modSp add del mod delAnim modAnim">
        <pc:chgData name="Marchand Hildebrand" userId="a679205c-88c1-473f-88ff-fcc838c17be5" providerId="ADAL" clId="{A166A230-17E1-4E54-B231-AD4EED713FCA}" dt="2024-02-27T14:45:46.210" v="173"/>
        <pc:sldMkLst>
          <pc:docMk/>
          <pc:sldMk cId="1867243806" sldId="362"/>
        </pc:sldMkLst>
        <pc:picChg chg="add mod">
          <ac:chgData name="Marchand Hildebrand" userId="a679205c-88c1-473f-88ff-fcc838c17be5" providerId="ADAL" clId="{A166A230-17E1-4E54-B231-AD4EED713FCA}" dt="2024-02-27T14:20:53.957" v="98" actId="14100"/>
          <ac:picMkLst>
            <pc:docMk/>
            <pc:sldMk cId="1867243806" sldId="362"/>
            <ac:picMk id="2" creationId="{4DB7411C-C128-31D7-5DE4-A7C53CD18FDD}"/>
          </ac:picMkLst>
        </pc:picChg>
        <pc:picChg chg="add del mod">
          <ac:chgData name="Marchand Hildebrand" userId="a679205c-88c1-473f-88ff-fcc838c17be5" providerId="ADAL" clId="{A166A230-17E1-4E54-B231-AD4EED713FCA}" dt="2024-02-27T14:21:50.458" v="102" actId="478"/>
          <ac:picMkLst>
            <pc:docMk/>
            <pc:sldMk cId="1867243806" sldId="362"/>
            <ac:picMk id="3" creationId="{67A0BAAA-5B16-42A8-1A30-ACE34F7698C3}"/>
          </ac:picMkLst>
        </pc:picChg>
        <pc:picChg chg="add mod">
          <ac:chgData name="Marchand Hildebrand" userId="a679205c-88c1-473f-88ff-fcc838c17be5" providerId="ADAL" clId="{A166A230-17E1-4E54-B231-AD4EED713FCA}" dt="2024-02-27T14:22:25.281" v="108" actId="1076"/>
          <ac:picMkLst>
            <pc:docMk/>
            <pc:sldMk cId="1867243806" sldId="362"/>
            <ac:picMk id="4" creationId="{74D621FE-072D-DD60-8ABD-305C8486FBA0}"/>
          </ac:picMkLst>
        </pc:picChg>
      </pc:sldChg>
      <pc:sldChg chg="addSp modSp new mod">
        <pc:chgData name="Marchand Hildebrand" userId="a679205c-88c1-473f-88ff-fcc838c17be5" providerId="ADAL" clId="{A166A230-17E1-4E54-B231-AD4EED713FCA}" dt="2024-02-27T14:52:05.711" v="174" actId="255"/>
        <pc:sldMkLst>
          <pc:docMk/>
          <pc:sldMk cId="993501322" sldId="364"/>
        </pc:sldMkLst>
        <pc:spChg chg="mod">
          <ac:chgData name="Marchand Hildebrand" userId="a679205c-88c1-473f-88ff-fcc838c17be5" providerId="ADAL" clId="{A166A230-17E1-4E54-B231-AD4EED713FCA}" dt="2024-02-27T14:02:24.754" v="49" actId="1076"/>
          <ac:spMkLst>
            <pc:docMk/>
            <pc:sldMk cId="993501322" sldId="364"/>
            <ac:spMk id="2" creationId="{C8C824CD-56E7-DE83-C9F5-733004A2663E}"/>
          </ac:spMkLst>
        </pc:spChg>
        <pc:spChg chg="add mod">
          <ac:chgData name="Marchand Hildebrand" userId="a679205c-88c1-473f-88ff-fcc838c17be5" providerId="ADAL" clId="{A166A230-17E1-4E54-B231-AD4EED713FCA}" dt="2024-02-27T14:01:46.997" v="42" actId="6549"/>
          <ac:spMkLst>
            <pc:docMk/>
            <pc:sldMk cId="993501322" sldId="364"/>
            <ac:spMk id="3" creationId="{3BCD17CD-D1DA-88B5-1B83-61FBA1D83D1A}"/>
          </ac:spMkLst>
        </pc:spChg>
        <pc:spChg chg="add mod">
          <ac:chgData name="Marchand Hildebrand" userId="a679205c-88c1-473f-88ff-fcc838c17be5" providerId="ADAL" clId="{A166A230-17E1-4E54-B231-AD4EED713FCA}" dt="2024-02-27T14:52:05.711" v="174" actId="255"/>
          <ac:spMkLst>
            <pc:docMk/>
            <pc:sldMk cId="993501322" sldId="364"/>
            <ac:spMk id="5" creationId="{C58E7D66-0437-3B6F-2AFC-0B3A94C0E301}"/>
          </ac:spMkLst>
        </pc:spChg>
        <pc:picChg chg="add mod">
          <ac:chgData name="Marchand Hildebrand" userId="a679205c-88c1-473f-88ff-fcc838c17be5" providerId="ADAL" clId="{A166A230-17E1-4E54-B231-AD4EED713FCA}" dt="2024-02-27T14:01:59.238" v="44" actId="1076"/>
          <ac:picMkLst>
            <pc:docMk/>
            <pc:sldMk cId="993501322" sldId="364"/>
            <ac:picMk id="4" creationId="{CB996786-9C09-A42D-E3F9-CEAB1D0D2821}"/>
          </ac:picMkLst>
        </pc:picChg>
      </pc:sldChg>
      <pc:sldChg chg="new del">
        <pc:chgData name="Marchand Hildebrand" userId="a679205c-88c1-473f-88ff-fcc838c17be5" providerId="ADAL" clId="{A166A230-17E1-4E54-B231-AD4EED713FCA}" dt="2024-02-27T14:00:06.851" v="31" actId="680"/>
        <pc:sldMkLst>
          <pc:docMk/>
          <pc:sldMk cId="1695930330" sldId="364"/>
        </pc:sldMkLst>
      </pc:sldChg>
      <pc:sldChg chg="new del">
        <pc:chgData name="Marchand Hildebrand" userId="a679205c-88c1-473f-88ff-fcc838c17be5" providerId="ADAL" clId="{A166A230-17E1-4E54-B231-AD4EED713FCA}" dt="2024-02-27T14:00:36.501" v="33" actId="680"/>
        <pc:sldMkLst>
          <pc:docMk/>
          <pc:sldMk cId="2744960725" sldId="364"/>
        </pc:sldMkLst>
      </pc:sldChg>
      <pc:sldChg chg="new del">
        <pc:chgData name="Marchand Hildebrand" userId="a679205c-88c1-473f-88ff-fcc838c17be5" providerId="ADAL" clId="{A166A230-17E1-4E54-B231-AD4EED713FCA}" dt="2024-02-27T14:06:29.652" v="61" actId="2696"/>
        <pc:sldMkLst>
          <pc:docMk/>
          <pc:sldMk cId="491082892" sldId="365"/>
        </pc:sldMkLst>
      </pc:sldChg>
      <pc:sldChg chg="add del">
        <pc:chgData name="Marchand Hildebrand" userId="a679205c-88c1-473f-88ff-fcc838c17be5" providerId="ADAL" clId="{A166A230-17E1-4E54-B231-AD4EED713FCA}" dt="2024-02-27T14:01:06.631" v="36"/>
        <pc:sldMkLst>
          <pc:docMk/>
          <pc:sldMk cId="1154008620" sldId="365"/>
        </pc:sldMkLst>
      </pc:sldChg>
      <pc:sldChg chg="add del">
        <pc:chgData name="Marchand Hildebrand" userId="a679205c-88c1-473f-88ff-fcc838c17be5" providerId="ADAL" clId="{A166A230-17E1-4E54-B231-AD4EED713FCA}" dt="2024-02-27T14:06:02.890" v="59" actId="2696"/>
        <pc:sldMkLst>
          <pc:docMk/>
          <pc:sldMk cId="1253610071" sldId="365"/>
        </pc:sldMkLst>
      </pc:sldChg>
      <pc:sldChg chg="new del">
        <pc:chgData name="Marchand Hildebrand" userId="a679205c-88c1-473f-88ff-fcc838c17be5" providerId="ADAL" clId="{A166A230-17E1-4E54-B231-AD4EED713FCA}" dt="2024-02-27T14:24:03.335" v="115" actId="680"/>
        <pc:sldMkLst>
          <pc:docMk/>
          <pc:sldMk cId="2957137001" sldId="365"/>
        </pc:sldMkLst>
      </pc:sldChg>
      <pc:sldMasterChg chg="delSldLayout modSldLayout">
        <pc:chgData name="Marchand Hildebrand" userId="a679205c-88c1-473f-88ff-fcc838c17be5" providerId="ADAL" clId="{A166A230-17E1-4E54-B231-AD4EED713FCA}" dt="2024-02-27T14:32:37.191" v="142" actId="2696"/>
        <pc:sldMasterMkLst>
          <pc:docMk/>
          <pc:sldMasterMk cId="3221321290" sldId="2147483660"/>
        </pc:sldMasterMkLst>
        <pc:sldLayoutChg chg="delSp mod">
          <pc:chgData name="Marchand Hildebrand" userId="a679205c-88c1-473f-88ff-fcc838c17be5" providerId="ADAL" clId="{A166A230-17E1-4E54-B231-AD4EED713FCA}" dt="2024-02-27T13:58:37.562" v="23" actId="478"/>
          <pc:sldLayoutMkLst>
            <pc:docMk/>
            <pc:sldMasterMk cId="3221321290" sldId="2147483660"/>
            <pc:sldLayoutMk cId="4203336224" sldId="2147483709"/>
          </pc:sldLayoutMkLst>
          <pc:grpChg chg="del">
            <ac:chgData name="Marchand Hildebrand" userId="a679205c-88c1-473f-88ff-fcc838c17be5" providerId="ADAL" clId="{A166A230-17E1-4E54-B231-AD4EED713FCA}" dt="2024-02-27T13:58:37.562" v="23" actId="478"/>
            <ac:grpSpMkLst>
              <pc:docMk/>
              <pc:sldMasterMk cId="3221321290" sldId="2147483660"/>
              <pc:sldLayoutMk cId="4203336224" sldId="2147483709"/>
              <ac:grpSpMk id="2" creationId="{B95ED64F-D38F-B2F1-0BF1-70168B6B83F3}"/>
            </ac:grpSpMkLst>
          </pc:grpChg>
        </pc:sldLayoutChg>
        <pc:sldLayoutChg chg="delSp mod">
          <pc:chgData name="Marchand Hildebrand" userId="a679205c-88c1-473f-88ff-fcc838c17be5" providerId="ADAL" clId="{A166A230-17E1-4E54-B231-AD4EED713FCA}" dt="2024-02-27T13:58:42.671" v="24" actId="478"/>
          <pc:sldLayoutMkLst>
            <pc:docMk/>
            <pc:sldMasterMk cId="3221321290" sldId="2147483660"/>
            <pc:sldLayoutMk cId="1217766667" sldId="2147483710"/>
          </pc:sldLayoutMkLst>
          <pc:grpChg chg="del">
            <ac:chgData name="Marchand Hildebrand" userId="a679205c-88c1-473f-88ff-fcc838c17be5" providerId="ADAL" clId="{A166A230-17E1-4E54-B231-AD4EED713FCA}" dt="2024-02-27T13:58:42.671" v="24" actId="478"/>
            <ac:grpSpMkLst>
              <pc:docMk/>
              <pc:sldMasterMk cId="3221321290" sldId="2147483660"/>
              <pc:sldLayoutMk cId="1217766667" sldId="2147483710"/>
              <ac:grpSpMk id="2" creationId="{14141614-34D2-3699-A23D-9DB12EFD5BA9}"/>
            </ac:grpSpMkLst>
          </pc:grpChg>
        </pc:sldLayoutChg>
        <pc:sldLayoutChg chg="delSp mod">
          <pc:chgData name="Marchand Hildebrand" userId="a679205c-88c1-473f-88ff-fcc838c17be5" providerId="ADAL" clId="{A166A230-17E1-4E54-B231-AD4EED713FCA}" dt="2024-02-27T13:58:48.001" v="25" actId="478"/>
          <pc:sldLayoutMkLst>
            <pc:docMk/>
            <pc:sldMasterMk cId="3221321290" sldId="2147483660"/>
            <pc:sldLayoutMk cId="1920917820" sldId="2147483711"/>
          </pc:sldLayoutMkLst>
          <pc:grpChg chg="del">
            <ac:chgData name="Marchand Hildebrand" userId="a679205c-88c1-473f-88ff-fcc838c17be5" providerId="ADAL" clId="{A166A230-17E1-4E54-B231-AD4EED713FCA}" dt="2024-02-27T13:58:48.001" v="25" actId="478"/>
            <ac:grpSpMkLst>
              <pc:docMk/>
              <pc:sldMasterMk cId="3221321290" sldId="2147483660"/>
              <pc:sldLayoutMk cId="1920917820" sldId="2147483711"/>
              <ac:grpSpMk id="2" creationId="{AA38B6C7-5CDF-D52F-A3F1-580D9A2ED75B}"/>
            </ac:grpSpMkLst>
          </pc:grpChg>
        </pc:sldLayoutChg>
        <pc:sldLayoutChg chg="delSp mod">
          <pc:chgData name="Marchand Hildebrand" userId="a679205c-88c1-473f-88ff-fcc838c17be5" providerId="ADAL" clId="{A166A230-17E1-4E54-B231-AD4EED713FCA}" dt="2024-02-27T13:58:51.292" v="26" actId="478"/>
          <pc:sldLayoutMkLst>
            <pc:docMk/>
            <pc:sldMasterMk cId="3221321290" sldId="2147483660"/>
            <pc:sldLayoutMk cId="2226095507" sldId="2147483712"/>
          </pc:sldLayoutMkLst>
          <pc:grpChg chg="del">
            <ac:chgData name="Marchand Hildebrand" userId="a679205c-88c1-473f-88ff-fcc838c17be5" providerId="ADAL" clId="{A166A230-17E1-4E54-B231-AD4EED713FCA}" dt="2024-02-27T13:58:51.292" v="26" actId="478"/>
            <ac:grpSpMkLst>
              <pc:docMk/>
              <pc:sldMasterMk cId="3221321290" sldId="2147483660"/>
              <pc:sldLayoutMk cId="2226095507" sldId="2147483712"/>
              <ac:grpSpMk id="2" creationId="{694897EF-7C23-AE90-2BF6-4389533A9EF4}"/>
            </ac:grpSpMkLst>
          </pc:grpChg>
        </pc:sldLayoutChg>
        <pc:sldLayoutChg chg="delSp mod">
          <pc:chgData name="Marchand Hildebrand" userId="a679205c-88c1-473f-88ff-fcc838c17be5" providerId="ADAL" clId="{A166A230-17E1-4E54-B231-AD4EED713FCA}" dt="2024-02-27T13:58:54.329" v="27" actId="478"/>
          <pc:sldLayoutMkLst>
            <pc:docMk/>
            <pc:sldMasterMk cId="3221321290" sldId="2147483660"/>
            <pc:sldLayoutMk cId="3675439878" sldId="2147483713"/>
          </pc:sldLayoutMkLst>
          <pc:grpChg chg="del">
            <ac:chgData name="Marchand Hildebrand" userId="a679205c-88c1-473f-88ff-fcc838c17be5" providerId="ADAL" clId="{A166A230-17E1-4E54-B231-AD4EED713FCA}" dt="2024-02-27T13:58:54.329" v="27" actId="478"/>
            <ac:grpSpMkLst>
              <pc:docMk/>
              <pc:sldMasterMk cId="3221321290" sldId="2147483660"/>
              <pc:sldLayoutMk cId="3675439878" sldId="2147483713"/>
              <ac:grpSpMk id="3" creationId="{8F913F61-DC42-EC2D-5C20-7E586B7EC061}"/>
            </ac:grpSpMkLst>
          </pc:grpChg>
        </pc:sldLayoutChg>
        <pc:sldLayoutChg chg="delSp mod">
          <pc:chgData name="Marchand Hildebrand" userId="a679205c-88c1-473f-88ff-fcc838c17be5" providerId="ADAL" clId="{A166A230-17E1-4E54-B231-AD4EED713FCA}" dt="2024-02-27T13:59:01.417" v="28" actId="478"/>
          <pc:sldLayoutMkLst>
            <pc:docMk/>
            <pc:sldMasterMk cId="3221321290" sldId="2147483660"/>
            <pc:sldLayoutMk cId="1569836167" sldId="2147483714"/>
          </pc:sldLayoutMkLst>
          <pc:grpChg chg="del">
            <ac:chgData name="Marchand Hildebrand" userId="a679205c-88c1-473f-88ff-fcc838c17be5" providerId="ADAL" clId="{A166A230-17E1-4E54-B231-AD4EED713FCA}" dt="2024-02-27T13:59:01.417" v="28" actId="478"/>
            <ac:grpSpMkLst>
              <pc:docMk/>
              <pc:sldMasterMk cId="3221321290" sldId="2147483660"/>
              <pc:sldLayoutMk cId="1569836167" sldId="2147483714"/>
              <ac:grpSpMk id="8" creationId="{BFF5F3B3-AEE6-DCDB-0396-F8A6C59698FE}"/>
            </ac:grpSpMkLst>
          </pc:grpChg>
        </pc:sldLayoutChg>
        <pc:sldLayoutChg chg="del">
          <pc:chgData name="Marchand Hildebrand" userId="a679205c-88c1-473f-88ff-fcc838c17be5" providerId="ADAL" clId="{A166A230-17E1-4E54-B231-AD4EED713FCA}" dt="2024-02-27T14:32:37.191" v="142" actId="2696"/>
          <pc:sldLayoutMkLst>
            <pc:docMk/>
            <pc:sldMasterMk cId="3221321290" sldId="2147483660"/>
            <pc:sldLayoutMk cId="2394483879" sldId="2147483715"/>
          </pc:sldLayoutMkLst>
        </pc:sldLayoutChg>
      </pc:sldMasterChg>
      <pc:sldMasterChg chg="modSldLayout sldLayoutOrd">
        <pc:chgData name="Marchand Hildebrand" userId="a679205c-88c1-473f-88ff-fcc838c17be5" providerId="ADAL" clId="{A166A230-17E1-4E54-B231-AD4EED713FCA}" dt="2024-02-27T13:59:20.978" v="29" actId="20578"/>
        <pc:sldMasterMkLst>
          <pc:docMk/>
          <pc:sldMasterMk cId="568121190" sldId="2147483673"/>
        </pc:sldMasterMkLst>
        <pc:sldLayoutChg chg="ord">
          <pc:chgData name="Marchand Hildebrand" userId="a679205c-88c1-473f-88ff-fcc838c17be5" providerId="ADAL" clId="{A166A230-17E1-4E54-B231-AD4EED713FCA}" dt="2024-02-27T13:59:20.978" v="29" actId="20578"/>
          <pc:sldLayoutMkLst>
            <pc:docMk/>
            <pc:sldMasterMk cId="568121190" sldId="2147483673"/>
            <pc:sldLayoutMk cId="4229699443" sldId="2147483679"/>
          </pc:sldLayoutMkLst>
        </pc:sldLayoutChg>
      </pc:sldMasterChg>
    </pc:docChg>
  </pc:docChgLst>
</pc:chgInfo>
</file>

<file path=ppt/comments/modernComment_15D_C4F9443A.xml><?xml version="1.0" encoding="utf-8"?>
<p188:cmLst xmlns:a="http://schemas.openxmlformats.org/drawingml/2006/main" xmlns:r="http://schemas.openxmlformats.org/officeDocument/2006/relationships" xmlns:p188="http://schemas.microsoft.com/office/powerpoint/2018/8/main">
  <p188:cm id="{282D13EC-5059-464C-9407-D0EFB95967BB}" authorId="{56F7DDF7-B603-2B40-FC88-AB7EF63E0D61}" created="2024-02-19T13:08:09.138">
    <pc:sldMkLst xmlns:pc="http://schemas.microsoft.com/office/powerpoint/2013/main/command">
      <pc:docMk/>
      <pc:sldMk cId="3304670266" sldId="349"/>
    </pc:sldMkLst>
    <p188:txBody>
      <a:bodyPr/>
      <a:lstStyle/>
      <a:p>
        <a:r>
          <a:rPr lang="en-US"/>
          <a:t>1. The system is now working from a STATEMENT. Should we commercialise - using an invoice?
2. Is the ageing of debt - done on agreements the correct way of doing this. Keep in mind, you have agreements with students to pay in a specific number of payments.
3. How important is the functionality of an open item system - the ability to show WHICH fees have not been paid?</a:t>
        </a:r>
      </a:p>
    </p188:txBody>
  </p188:cm>
</p188:cmLst>
</file>

<file path=ppt/comments/modernComment_15F_29817A65.xml><?xml version="1.0" encoding="utf-8"?>
<p188:cmLst xmlns:a="http://schemas.openxmlformats.org/drawingml/2006/main" xmlns:r="http://schemas.openxmlformats.org/officeDocument/2006/relationships" xmlns:p188="http://schemas.microsoft.com/office/powerpoint/2018/8/main">
  <p188:cm id="{014341A3-9063-4814-8CD9-3A564BE995DC}" authorId="{56F7DDF7-B603-2B40-FC88-AB7EF63E0D61}" created="2024-02-19T13:08:42.232">
    <pc:sldMkLst xmlns:pc="http://schemas.microsoft.com/office/powerpoint/2013/main/command">
      <pc:docMk/>
      <pc:sldMk cId="696351333" sldId="351"/>
    </pc:sldMkLst>
    <p188:txBody>
      <a:bodyPr/>
      <a:lstStyle/>
      <a:p>
        <a:r>
          <a:rPr lang="en-US"/>
          <a:t>Source of funding - who is the primary payer of the account</a:t>
        </a:r>
      </a:p>
    </p188:txBody>
  </p188:cm>
  <p188:cm id="{CA4FC591-2081-4765-AA47-63634A422409}" authorId="{56F7DDF7-B603-2B40-FC88-AB7EF63E0D61}" created="2024-02-19T13:09:30.484">
    <pc:sldMkLst xmlns:pc="http://schemas.microsoft.com/office/powerpoint/2013/main/command">
      <pc:docMk/>
      <pc:sldMk cId="696351333" sldId="351"/>
    </pc:sldMkLst>
    <p188:txBody>
      <a:bodyPr/>
      <a:lstStyle/>
      <a:p>
        <a:r>
          <a:rPr lang="en-US"/>
          <a:t>Cancellation of fees, relation to service received or time lapsed?</a:t>
        </a:r>
      </a:p>
    </p188:txBody>
  </p188:cm>
</p188:cmLst>
</file>

<file path=ppt/comments/modernComment_163_D4AAA031.xml><?xml version="1.0" encoding="utf-8"?>
<p188:cmLst xmlns:a="http://schemas.openxmlformats.org/drawingml/2006/main" xmlns:r="http://schemas.openxmlformats.org/officeDocument/2006/relationships" xmlns:p188="http://schemas.microsoft.com/office/powerpoint/2018/8/main">
  <p188:cm id="{5F44A2E6-D432-4526-968D-B525E66B9D2B}" authorId="{56F7DDF7-B603-2B40-FC88-AB7EF63E0D61}" created="2024-02-19T12:59:39.921">
    <pc:sldMkLst xmlns:pc="http://schemas.microsoft.com/office/powerpoint/2013/main/command">
      <pc:docMk/>
      <pc:sldMk cId="3567951921" sldId="355"/>
    </pc:sldMkLst>
    <p188:txBody>
      <a:bodyPr/>
      <a:lstStyle/>
      <a:p>
        <a:r>
          <a:rPr lang="en-US"/>
          <a:t>Internationalise</a:t>
        </a:r>
      </a:p>
    </p188:txBody>
    <p188:extLst>
      <p:ext xmlns:p="http://schemas.openxmlformats.org/presentationml/2006/main" uri="{57CB4572-C831-44C2-8A1C-0ADB6CCDFE69}">
        <p223:reactions xmlns:p223="http://schemas.microsoft.com/office/powerpoint/2022/03/main">
          <p223:rxn type="👍">
            <p223:instance time="2024-02-27T14:45:13.229" authorId="{C8E8FB4C-5173-BC47-1A15-6A35A8A31502}"/>
          </p223:rxn>
        </p223:reactions>
      </p:ext>
    </p188:extLst>
  </p188:cm>
</p188:cmLst>
</file>

<file path=ppt/diagrams/_rels/data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7DAAD2-43C1-4E85-BD7D-1265DF0B342F}"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F848EF95-FDD2-44B4-AC35-62066BFFB401}">
      <dgm:prSet/>
      <dgm:spPr/>
      <dgm:t>
        <a:bodyPr/>
        <a:lstStyle/>
        <a:p>
          <a:pPr>
            <a:lnSpc>
              <a:spcPct val="100000"/>
            </a:lnSpc>
            <a:defRPr b="1"/>
          </a:pPr>
          <a:r>
            <a:rPr lang="en-US" b="1"/>
            <a:t>M</a:t>
          </a:r>
          <a:r>
            <a:rPr lang="en-US" b="1" i="0"/>
            <a:t>oney charged by educational institutions </a:t>
          </a:r>
          <a:endParaRPr lang="en-US" b="1"/>
        </a:p>
      </dgm:t>
    </dgm:pt>
    <dgm:pt modelId="{AFD18F5E-462E-48B6-94FF-8C4075BE5CDD}" type="parTrans" cxnId="{3BA7714C-8561-468D-B44E-0C26B36AFEEE}">
      <dgm:prSet/>
      <dgm:spPr/>
      <dgm:t>
        <a:bodyPr/>
        <a:lstStyle/>
        <a:p>
          <a:endParaRPr lang="en-US"/>
        </a:p>
      </dgm:t>
    </dgm:pt>
    <dgm:pt modelId="{207B56BE-C728-4BB9-9EF3-C9A112785100}" type="sibTrans" cxnId="{3BA7714C-8561-468D-B44E-0C26B36AFEEE}">
      <dgm:prSet/>
      <dgm:spPr/>
      <dgm:t>
        <a:bodyPr/>
        <a:lstStyle/>
        <a:p>
          <a:endParaRPr lang="en-US"/>
        </a:p>
      </dgm:t>
    </dgm:pt>
    <dgm:pt modelId="{0F7662CD-D403-4254-82E3-FA9A4BB2A65D}">
      <dgm:prSet/>
      <dgm:spPr/>
      <dgm:t>
        <a:bodyPr/>
        <a:lstStyle/>
        <a:p>
          <a:pPr>
            <a:lnSpc>
              <a:spcPct val="100000"/>
            </a:lnSpc>
            <a:defRPr b="1"/>
          </a:pPr>
          <a:r>
            <a:rPr lang="en-US"/>
            <a:t>Cover the cost of instruction, materials, facilities</a:t>
          </a:r>
        </a:p>
      </dgm:t>
    </dgm:pt>
    <dgm:pt modelId="{B0154E88-6B91-420E-8BD8-D6C601F5E560}" type="parTrans" cxnId="{26FB324B-55A6-447C-81B5-A7EFE64E63E7}">
      <dgm:prSet/>
      <dgm:spPr/>
      <dgm:t>
        <a:bodyPr/>
        <a:lstStyle/>
        <a:p>
          <a:endParaRPr lang="en-US"/>
        </a:p>
      </dgm:t>
    </dgm:pt>
    <dgm:pt modelId="{8F6D8AFB-05B5-4842-BC18-27CF9A876548}" type="sibTrans" cxnId="{26FB324B-55A6-447C-81B5-A7EFE64E63E7}">
      <dgm:prSet/>
      <dgm:spPr/>
      <dgm:t>
        <a:bodyPr/>
        <a:lstStyle/>
        <a:p>
          <a:endParaRPr lang="en-US"/>
        </a:p>
      </dgm:t>
    </dgm:pt>
    <dgm:pt modelId="{405A8920-3E06-4002-871A-7E637C9BB0D0}">
      <dgm:prSet/>
      <dgm:spPr/>
      <dgm:t>
        <a:bodyPr/>
        <a:lstStyle/>
        <a:p>
          <a:pPr>
            <a:lnSpc>
              <a:spcPct val="100000"/>
            </a:lnSpc>
            <a:defRPr b="1"/>
          </a:pPr>
          <a:r>
            <a:rPr lang="en-US"/>
            <a:t>Fee varies  </a:t>
          </a:r>
        </a:p>
      </dgm:t>
    </dgm:pt>
    <dgm:pt modelId="{96887C8F-567B-4023-B58F-7DC85E42FD51}" type="parTrans" cxnId="{4D737FCD-B9FA-4DEF-B15B-408BBA83C3C3}">
      <dgm:prSet/>
      <dgm:spPr/>
      <dgm:t>
        <a:bodyPr/>
        <a:lstStyle/>
        <a:p>
          <a:endParaRPr lang="en-US"/>
        </a:p>
      </dgm:t>
    </dgm:pt>
    <dgm:pt modelId="{F666496A-C545-42E0-A63C-EBBFED6C3D9F}" type="sibTrans" cxnId="{4D737FCD-B9FA-4DEF-B15B-408BBA83C3C3}">
      <dgm:prSet/>
      <dgm:spPr/>
      <dgm:t>
        <a:bodyPr/>
        <a:lstStyle/>
        <a:p>
          <a:endParaRPr lang="en-US"/>
        </a:p>
      </dgm:t>
    </dgm:pt>
    <dgm:pt modelId="{2A8B1009-220F-49A6-9E32-7DB83C17A471}">
      <dgm:prSet/>
      <dgm:spPr/>
      <dgm:t>
        <a:bodyPr/>
        <a:lstStyle/>
        <a:p>
          <a:pPr>
            <a:lnSpc>
              <a:spcPct val="100000"/>
            </a:lnSpc>
          </a:pPr>
          <a:r>
            <a:rPr lang="en-US"/>
            <a:t>Duration of the course</a:t>
          </a:r>
        </a:p>
      </dgm:t>
    </dgm:pt>
    <dgm:pt modelId="{06E34145-4936-4C5C-A989-884FFD85027F}" type="parTrans" cxnId="{00995860-3671-4D71-A999-CA60878E82AD}">
      <dgm:prSet/>
      <dgm:spPr/>
      <dgm:t>
        <a:bodyPr/>
        <a:lstStyle/>
        <a:p>
          <a:endParaRPr lang="en-US"/>
        </a:p>
      </dgm:t>
    </dgm:pt>
    <dgm:pt modelId="{7DCE6678-1D7D-449F-929F-71B77AD7314D}" type="sibTrans" cxnId="{00995860-3671-4D71-A999-CA60878E82AD}">
      <dgm:prSet/>
      <dgm:spPr/>
      <dgm:t>
        <a:bodyPr/>
        <a:lstStyle/>
        <a:p>
          <a:endParaRPr lang="en-US"/>
        </a:p>
      </dgm:t>
    </dgm:pt>
    <dgm:pt modelId="{2B6CBC37-DC69-48A7-85CB-76C7BCBDEDB4}">
      <dgm:prSet/>
      <dgm:spPr/>
      <dgm:t>
        <a:bodyPr/>
        <a:lstStyle/>
        <a:p>
          <a:pPr>
            <a:lnSpc>
              <a:spcPct val="100000"/>
            </a:lnSpc>
          </a:pPr>
          <a:r>
            <a:rPr lang="en-US"/>
            <a:t>Subject matter</a:t>
          </a:r>
        </a:p>
      </dgm:t>
    </dgm:pt>
    <dgm:pt modelId="{57D7E2E0-D811-4E9A-9011-757A966962A7}" type="parTrans" cxnId="{05AB9016-9465-4A31-81BE-3D5288291FC6}">
      <dgm:prSet/>
      <dgm:spPr/>
      <dgm:t>
        <a:bodyPr/>
        <a:lstStyle/>
        <a:p>
          <a:endParaRPr lang="en-US"/>
        </a:p>
      </dgm:t>
    </dgm:pt>
    <dgm:pt modelId="{B69DC4B8-4897-40C1-83BB-653274047EAA}" type="sibTrans" cxnId="{05AB9016-9465-4A31-81BE-3D5288291FC6}">
      <dgm:prSet/>
      <dgm:spPr/>
      <dgm:t>
        <a:bodyPr/>
        <a:lstStyle/>
        <a:p>
          <a:endParaRPr lang="en-US"/>
        </a:p>
      </dgm:t>
    </dgm:pt>
    <dgm:pt modelId="{CF4122E0-744E-45FF-B147-671969BD2355}">
      <dgm:prSet/>
      <dgm:spPr/>
      <dgm:t>
        <a:bodyPr/>
        <a:lstStyle/>
        <a:p>
          <a:pPr>
            <a:lnSpc>
              <a:spcPct val="100000"/>
            </a:lnSpc>
          </a:pPr>
          <a:r>
            <a:rPr lang="en-US"/>
            <a:t>Location</a:t>
          </a:r>
        </a:p>
      </dgm:t>
    </dgm:pt>
    <dgm:pt modelId="{C54F4304-670D-4766-A7ED-D6E727593953}" type="parTrans" cxnId="{E4D8AD46-9DCC-4D17-B11D-FA0581558CAF}">
      <dgm:prSet/>
      <dgm:spPr/>
      <dgm:t>
        <a:bodyPr/>
        <a:lstStyle/>
        <a:p>
          <a:endParaRPr lang="en-US"/>
        </a:p>
      </dgm:t>
    </dgm:pt>
    <dgm:pt modelId="{FCD87B7A-E011-4528-9EC9-D93CA0788677}" type="sibTrans" cxnId="{E4D8AD46-9DCC-4D17-B11D-FA0581558CAF}">
      <dgm:prSet/>
      <dgm:spPr/>
      <dgm:t>
        <a:bodyPr/>
        <a:lstStyle/>
        <a:p>
          <a:endParaRPr lang="en-US"/>
        </a:p>
      </dgm:t>
    </dgm:pt>
    <dgm:pt modelId="{7E2FBBA1-4BB9-45E4-8348-99D786077587}">
      <dgm:prSet/>
      <dgm:spPr/>
      <dgm:t>
        <a:bodyPr/>
        <a:lstStyle/>
        <a:p>
          <a:pPr>
            <a:lnSpc>
              <a:spcPct val="100000"/>
            </a:lnSpc>
          </a:pPr>
          <a:r>
            <a:rPr lang="en-US"/>
            <a:t>Institution's prestige</a:t>
          </a:r>
        </a:p>
      </dgm:t>
    </dgm:pt>
    <dgm:pt modelId="{84CA28E4-2AB6-4AB1-BA06-A54A65828077}" type="parTrans" cxnId="{AAC907E5-8D00-40C0-BA1A-F077560DD496}">
      <dgm:prSet/>
      <dgm:spPr/>
      <dgm:t>
        <a:bodyPr/>
        <a:lstStyle/>
        <a:p>
          <a:endParaRPr lang="en-US"/>
        </a:p>
      </dgm:t>
    </dgm:pt>
    <dgm:pt modelId="{46D8CE24-851E-4A0E-9CC3-6F5AFFB5DC7A}" type="sibTrans" cxnId="{AAC907E5-8D00-40C0-BA1A-F077560DD496}">
      <dgm:prSet/>
      <dgm:spPr/>
      <dgm:t>
        <a:bodyPr/>
        <a:lstStyle/>
        <a:p>
          <a:endParaRPr lang="en-US"/>
        </a:p>
      </dgm:t>
    </dgm:pt>
    <dgm:pt modelId="{A3E122FD-5B10-4323-A959-FA6A2B2DF08C}">
      <dgm:prSet/>
      <dgm:spPr/>
      <dgm:t>
        <a:bodyPr/>
        <a:lstStyle/>
        <a:p>
          <a:pPr>
            <a:lnSpc>
              <a:spcPct val="100000"/>
            </a:lnSpc>
            <a:defRPr b="1"/>
          </a:pPr>
          <a:r>
            <a:rPr lang="en-US"/>
            <a:t>Charged based on </a:t>
          </a:r>
        </a:p>
      </dgm:t>
    </dgm:pt>
    <dgm:pt modelId="{32B694FA-6A34-42A4-9FF3-E6B447D7F1C3}" type="parTrans" cxnId="{E0C033B9-9D92-45D7-B5DE-B723D62DFBAB}">
      <dgm:prSet/>
      <dgm:spPr/>
      <dgm:t>
        <a:bodyPr/>
        <a:lstStyle/>
        <a:p>
          <a:endParaRPr lang="en-US"/>
        </a:p>
      </dgm:t>
    </dgm:pt>
    <dgm:pt modelId="{DC543257-0B34-4B3A-977C-02BB9803B0B2}" type="sibTrans" cxnId="{E0C033B9-9D92-45D7-B5DE-B723D62DFBAB}">
      <dgm:prSet/>
      <dgm:spPr/>
      <dgm:t>
        <a:bodyPr/>
        <a:lstStyle/>
        <a:p>
          <a:endParaRPr lang="en-US"/>
        </a:p>
      </dgm:t>
    </dgm:pt>
    <dgm:pt modelId="{905A7104-63A7-4E13-9797-AA4D21EAEC0D}">
      <dgm:prSet/>
      <dgm:spPr/>
      <dgm:t>
        <a:bodyPr/>
        <a:lstStyle/>
        <a:p>
          <a:pPr>
            <a:lnSpc>
              <a:spcPct val="100000"/>
            </a:lnSpc>
            <a:buFont typeface="+mj-lt"/>
            <a:buAutoNum type="arabicPeriod"/>
          </a:pPr>
          <a:r>
            <a:rPr lang="en-US"/>
            <a:t>One-time basis </a:t>
          </a:r>
        </a:p>
      </dgm:t>
    </dgm:pt>
    <dgm:pt modelId="{90B59AC3-1F70-4DA5-A2C8-7147707C4158}" type="parTrans" cxnId="{88034D7F-DE51-4345-989A-8D10034BE581}">
      <dgm:prSet/>
      <dgm:spPr/>
      <dgm:t>
        <a:bodyPr/>
        <a:lstStyle/>
        <a:p>
          <a:endParaRPr lang="en-US"/>
        </a:p>
      </dgm:t>
    </dgm:pt>
    <dgm:pt modelId="{07FEA626-2791-4349-9C20-27D3C406B4C1}" type="sibTrans" cxnId="{88034D7F-DE51-4345-989A-8D10034BE581}">
      <dgm:prSet/>
      <dgm:spPr/>
      <dgm:t>
        <a:bodyPr/>
        <a:lstStyle/>
        <a:p>
          <a:endParaRPr lang="en-US"/>
        </a:p>
      </dgm:t>
    </dgm:pt>
    <dgm:pt modelId="{DD964BBC-0279-4424-B9DF-E72994D2D983}">
      <dgm:prSet/>
      <dgm:spPr/>
      <dgm:t>
        <a:bodyPr/>
        <a:lstStyle/>
        <a:p>
          <a:pPr>
            <a:lnSpc>
              <a:spcPct val="100000"/>
            </a:lnSpc>
            <a:buFont typeface="+mj-lt"/>
            <a:buAutoNum type="arabicPeriod"/>
          </a:pPr>
          <a:r>
            <a:rPr lang="en-US"/>
            <a:t>Duration of the course</a:t>
          </a:r>
        </a:p>
      </dgm:t>
    </dgm:pt>
    <dgm:pt modelId="{C3D0AB79-680C-4295-93EB-18C60A7CD6EE}" type="parTrans" cxnId="{BF75B547-B69F-4EB5-B272-028AF7E7340D}">
      <dgm:prSet/>
      <dgm:spPr/>
      <dgm:t>
        <a:bodyPr/>
        <a:lstStyle/>
        <a:p>
          <a:endParaRPr lang="en-US"/>
        </a:p>
      </dgm:t>
    </dgm:pt>
    <dgm:pt modelId="{47F2CDC1-B603-4693-89AC-DD1CFDDD2E15}" type="sibTrans" cxnId="{BF75B547-B69F-4EB5-B272-028AF7E7340D}">
      <dgm:prSet/>
      <dgm:spPr/>
      <dgm:t>
        <a:bodyPr/>
        <a:lstStyle/>
        <a:p>
          <a:endParaRPr lang="en-US"/>
        </a:p>
      </dgm:t>
    </dgm:pt>
    <dgm:pt modelId="{567B601B-DC45-4E6B-8262-D587F47DE3EB}">
      <dgm:prSet/>
      <dgm:spPr/>
      <dgm:t>
        <a:bodyPr/>
        <a:lstStyle/>
        <a:p>
          <a:pPr>
            <a:lnSpc>
              <a:spcPct val="100000"/>
            </a:lnSpc>
            <a:buFont typeface="+mj-lt"/>
            <a:buAutoNum type="arabicPeriod"/>
          </a:pPr>
          <a:r>
            <a:rPr lang="en-US"/>
            <a:t>Per-semester</a:t>
          </a:r>
        </a:p>
      </dgm:t>
    </dgm:pt>
    <dgm:pt modelId="{D1971301-E38D-44F6-8525-881D39EC8E75}" type="parTrans" cxnId="{4D3EE9ED-983F-43E5-AC4C-930F2D9159A5}">
      <dgm:prSet/>
      <dgm:spPr/>
      <dgm:t>
        <a:bodyPr/>
        <a:lstStyle/>
        <a:p>
          <a:endParaRPr lang="en-US"/>
        </a:p>
      </dgm:t>
    </dgm:pt>
    <dgm:pt modelId="{890CC6B5-8092-455D-B8F6-9FB935127118}" type="sibTrans" cxnId="{4D3EE9ED-983F-43E5-AC4C-930F2D9159A5}">
      <dgm:prSet/>
      <dgm:spPr/>
      <dgm:t>
        <a:bodyPr/>
        <a:lstStyle/>
        <a:p>
          <a:endParaRPr lang="en-US"/>
        </a:p>
      </dgm:t>
    </dgm:pt>
    <dgm:pt modelId="{AA319C9A-75D2-444D-9847-21BC0C839C20}">
      <dgm:prSet/>
      <dgm:spPr/>
      <dgm:t>
        <a:bodyPr/>
        <a:lstStyle/>
        <a:p>
          <a:pPr>
            <a:lnSpc>
              <a:spcPct val="100000"/>
            </a:lnSpc>
            <a:buFont typeface="+mj-lt"/>
            <a:buAutoNum type="arabicPeriod"/>
          </a:pPr>
          <a:r>
            <a:rPr lang="en-US"/>
            <a:t>Per-module</a:t>
          </a:r>
        </a:p>
      </dgm:t>
    </dgm:pt>
    <dgm:pt modelId="{0B0105FC-E949-4D62-8855-974351B1D2B5}" type="parTrans" cxnId="{7FF5F333-5F0A-44FB-8543-3A17302131A8}">
      <dgm:prSet/>
      <dgm:spPr/>
      <dgm:t>
        <a:bodyPr/>
        <a:lstStyle/>
        <a:p>
          <a:endParaRPr lang="en-US"/>
        </a:p>
      </dgm:t>
    </dgm:pt>
    <dgm:pt modelId="{AD880908-9949-41D1-9765-E1177535E091}" type="sibTrans" cxnId="{7FF5F333-5F0A-44FB-8543-3A17302131A8}">
      <dgm:prSet/>
      <dgm:spPr/>
      <dgm:t>
        <a:bodyPr/>
        <a:lstStyle/>
        <a:p>
          <a:endParaRPr lang="en-US"/>
        </a:p>
      </dgm:t>
    </dgm:pt>
    <dgm:pt modelId="{1C4026C1-015E-44D0-A4AB-6495745C93BE}" type="pres">
      <dgm:prSet presAssocID="{8D7DAAD2-43C1-4E85-BD7D-1265DF0B342F}" presName="root" presStyleCnt="0">
        <dgm:presLayoutVars>
          <dgm:dir/>
          <dgm:resizeHandles val="exact"/>
        </dgm:presLayoutVars>
      </dgm:prSet>
      <dgm:spPr/>
    </dgm:pt>
    <dgm:pt modelId="{71B94B6B-82BC-4188-A68A-0042374DFA1F}" type="pres">
      <dgm:prSet presAssocID="{F848EF95-FDD2-44B4-AC35-62066BFFB401}" presName="compNode" presStyleCnt="0"/>
      <dgm:spPr/>
    </dgm:pt>
    <dgm:pt modelId="{88BDB26E-DF0A-44B1-A5DD-15763E16BF45}" type="pres">
      <dgm:prSet presAssocID="{F848EF95-FDD2-44B4-AC35-62066BFFB40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67107CD5-ADE1-4A93-9CD6-9CD6E2C28BBE}" type="pres">
      <dgm:prSet presAssocID="{F848EF95-FDD2-44B4-AC35-62066BFFB401}" presName="iconSpace" presStyleCnt="0"/>
      <dgm:spPr/>
    </dgm:pt>
    <dgm:pt modelId="{ED600C93-7A23-4A99-927C-30820E5DD4E3}" type="pres">
      <dgm:prSet presAssocID="{F848EF95-FDD2-44B4-AC35-62066BFFB401}" presName="parTx" presStyleLbl="revTx" presStyleIdx="0" presStyleCnt="8">
        <dgm:presLayoutVars>
          <dgm:chMax val="0"/>
          <dgm:chPref val="0"/>
        </dgm:presLayoutVars>
      </dgm:prSet>
      <dgm:spPr/>
    </dgm:pt>
    <dgm:pt modelId="{8D8209F7-0992-46F5-AF26-0095CA2FD17E}" type="pres">
      <dgm:prSet presAssocID="{F848EF95-FDD2-44B4-AC35-62066BFFB401}" presName="txSpace" presStyleCnt="0"/>
      <dgm:spPr/>
    </dgm:pt>
    <dgm:pt modelId="{B8337866-CD8B-410E-A228-004E2C2F41D5}" type="pres">
      <dgm:prSet presAssocID="{F848EF95-FDD2-44B4-AC35-62066BFFB401}" presName="desTx" presStyleLbl="revTx" presStyleIdx="1" presStyleCnt="8">
        <dgm:presLayoutVars/>
      </dgm:prSet>
      <dgm:spPr/>
    </dgm:pt>
    <dgm:pt modelId="{AB307155-602C-4211-851E-0E45B77F1A7D}" type="pres">
      <dgm:prSet presAssocID="{207B56BE-C728-4BB9-9EF3-C9A112785100}" presName="sibTrans" presStyleCnt="0"/>
      <dgm:spPr/>
    </dgm:pt>
    <dgm:pt modelId="{21589958-95DC-4BEC-9CE5-B340B436CA7C}" type="pres">
      <dgm:prSet presAssocID="{0F7662CD-D403-4254-82E3-FA9A4BB2A65D}" presName="compNode" presStyleCnt="0"/>
      <dgm:spPr/>
    </dgm:pt>
    <dgm:pt modelId="{1C32A935-892B-4755-B8AC-E30A52226286}" type="pres">
      <dgm:prSet presAssocID="{0F7662CD-D403-4254-82E3-FA9A4BB2A65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033ED461-C53E-4EF7-AC95-F7B3470852D6}" type="pres">
      <dgm:prSet presAssocID="{0F7662CD-D403-4254-82E3-FA9A4BB2A65D}" presName="iconSpace" presStyleCnt="0"/>
      <dgm:spPr/>
    </dgm:pt>
    <dgm:pt modelId="{49B9058D-84E6-40AA-8A11-6B902C247BA0}" type="pres">
      <dgm:prSet presAssocID="{0F7662CD-D403-4254-82E3-FA9A4BB2A65D}" presName="parTx" presStyleLbl="revTx" presStyleIdx="2" presStyleCnt="8">
        <dgm:presLayoutVars>
          <dgm:chMax val="0"/>
          <dgm:chPref val="0"/>
        </dgm:presLayoutVars>
      </dgm:prSet>
      <dgm:spPr/>
    </dgm:pt>
    <dgm:pt modelId="{47870160-7F78-4E4E-B068-6FA2FC186689}" type="pres">
      <dgm:prSet presAssocID="{0F7662CD-D403-4254-82E3-FA9A4BB2A65D}" presName="txSpace" presStyleCnt="0"/>
      <dgm:spPr/>
    </dgm:pt>
    <dgm:pt modelId="{3B9C7CE8-0E05-4546-917A-4A4A6D6D34E6}" type="pres">
      <dgm:prSet presAssocID="{0F7662CD-D403-4254-82E3-FA9A4BB2A65D}" presName="desTx" presStyleLbl="revTx" presStyleIdx="3" presStyleCnt="8">
        <dgm:presLayoutVars/>
      </dgm:prSet>
      <dgm:spPr/>
    </dgm:pt>
    <dgm:pt modelId="{59B7B4B3-A59C-431D-9AA0-8D4B235EE979}" type="pres">
      <dgm:prSet presAssocID="{8F6D8AFB-05B5-4842-BC18-27CF9A876548}" presName="sibTrans" presStyleCnt="0"/>
      <dgm:spPr/>
    </dgm:pt>
    <dgm:pt modelId="{151D446D-A310-4603-82A7-2CA922C6A349}" type="pres">
      <dgm:prSet presAssocID="{405A8920-3E06-4002-871A-7E637C9BB0D0}" presName="compNode" presStyleCnt="0"/>
      <dgm:spPr/>
    </dgm:pt>
    <dgm:pt modelId="{89EB0FE3-4A4E-4B46-B798-E4F6BE98E38A}" type="pres">
      <dgm:prSet presAssocID="{405A8920-3E06-4002-871A-7E637C9BB0D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E44D2138-F0D3-4B9E-9FFF-439AE7EF1256}" type="pres">
      <dgm:prSet presAssocID="{405A8920-3E06-4002-871A-7E637C9BB0D0}" presName="iconSpace" presStyleCnt="0"/>
      <dgm:spPr/>
    </dgm:pt>
    <dgm:pt modelId="{B17292F2-7ACA-4BCC-BC18-36B5D8CC4A31}" type="pres">
      <dgm:prSet presAssocID="{405A8920-3E06-4002-871A-7E637C9BB0D0}" presName="parTx" presStyleLbl="revTx" presStyleIdx="4" presStyleCnt="8">
        <dgm:presLayoutVars>
          <dgm:chMax val="0"/>
          <dgm:chPref val="0"/>
        </dgm:presLayoutVars>
      </dgm:prSet>
      <dgm:spPr/>
    </dgm:pt>
    <dgm:pt modelId="{3C7B204B-120C-4130-87E5-DF0C0A3A6503}" type="pres">
      <dgm:prSet presAssocID="{405A8920-3E06-4002-871A-7E637C9BB0D0}" presName="txSpace" presStyleCnt="0"/>
      <dgm:spPr/>
    </dgm:pt>
    <dgm:pt modelId="{87903F29-027A-47A9-AA7C-43B95882604F}" type="pres">
      <dgm:prSet presAssocID="{405A8920-3E06-4002-871A-7E637C9BB0D0}" presName="desTx" presStyleLbl="revTx" presStyleIdx="5" presStyleCnt="8" custScaleY="83141" custLinFactNeighborY="-56450">
        <dgm:presLayoutVars/>
      </dgm:prSet>
      <dgm:spPr/>
    </dgm:pt>
    <dgm:pt modelId="{4987BBB9-6333-4C37-BDB3-D024667626AD}" type="pres">
      <dgm:prSet presAssocID="{F666496A-C545-42E0-A63C-EBBFED6C3D9F}" presName="sibTrans" presStyleCnt="0"/>
      <dgm:spPr/>
    </dgm:pt>
    <dgm:pt modelId="{0F2EE5AA-E274-4C3E-BB3D-388928F4D863}" type="pres">
      <dgm:prSet presAssocID="{A3E122FD-5B10-4323-A959-FA6A2B2DF08C}" presName="compNode" presStyleCnt="0"/>
      <dgm:spPr/>
    </dgm:pt>
    <dgm:pt modelId="{FA8AE0C0-BE2E-489F-8BD6-9B4F3B14A2DA}" type="pres">
      <dgm:prSet presAssocID="{A3E122FD-5B10-4323-A959-FA6A2B2DF08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a:ext>
      </dgm:extLst>
    </dgm:pt>
    <dgm:pt modelId="{6EE9BF29-83AD-43F0-BF19-94C4DF3ADAC8}" type="pres">
      <dgm:prSet presAssocID="{A3E122FD-5B10-4323-A959-FA6A2B2DF08C}" presName="iconSpace" presStyleCnt="0"/>
      <dgm:spPr/>
    </dgm:pt>
    <dgm:pt modelId="{7D5297C0-0EC5-444F-AC96-2C36E7B0B754}" type="pres">
      <dgm:prSet presAssocID="{A3E122FD-5B10-4323-A959-FA6A2B2DF08C}" presName="parTx" presStyleLbl="revTx" presStyleIdx="6" presStyleCnt="8">
        <dgm:presLayoutVars>
          <dgm:chMax val="0"/>
          <dgm:chPref val="0"/>
        </dgm:presLayoutVars>
      </dgm:prSet>
      <dgm:spPr/>
    </dgm:pt>
    <dgm:pt modelId="{5C37C7C0-4F00-4FE6-9484-2860A3606653}" type="pres">
      <dgm:prSet presAssocID="{A3E122FD-5B10-4323-A959-FA6A2B2DF08C}" presName="txSpace" presStyleCnt="0"/>
      <dgm:spPr/>
    </dgm:pt>
    <dgm:pt modelId="{58CDBB42-B507-411E-885E-8995F6BCC3E1}" type="pres">
      <dgm:prSet presAssocID="{A3E122FD-5B10-4323-A959-FA6A2B2DF08C}" presName="desTx" presStyleLbl="revTx" presStyleIdx="7" presStyleCnt="8" custLinFactNeighborY="-54776">
        <dgm:presLayoutVars/>
      </dgm:prSet>
      <dgm:spPr/>
    </dgm:pt>
  </dgm:ptLst>
  <dgm:cxnLst>
    <dgm:cxn modelId="{4D17E914-7043-4721-A8BC-0B2971B5AB95}" type="presOf" srcId="{2A8B1009-220F-49A6-9E32-7DB83C17A471}" destId="{87903F29-027A-47A9-AA7C-43B95882604F}" srcOrd="0" destOrd="0" presId="urn:microsoft.com/office/officeart/2018/2/layout/IconLabelDescriptionList"/>
    <dgm:cxn modelId="{05AB9016-9465-4A31-81BE-3D5288291FC6}" srcId="{405A8920-3E06-4002-871A-7E637C9BB0D0}" destId="{2B6CBC37-DC69-48A7-85CB-76C7BCBDEDB4}" srcOrd="1" destOrd="0" parTransId="{57D7E2E0-D811-4E9A-9011-757A966962A7}" sibTransId="{B69DC4B8-4897-40C1-83BB-653274047EAA}"/>
    <dgm:cxn modelId="{7FF5F333-5F0A-44FB-8543-3A17302131A8}" srcId="{A3E122FD-5B10-4323-A959-FA6A2B2DF08C}" destId="{AA319C9A-75D2-444D-9847-21BC0C839C20}" srcOrd="3" destOrd="0" parTransId="{0B0105FC-E949-4D62-8855-974351B1D2B5}" sibTransId="{AD880908-9949-41D1-9765-E1177535E091}"/>
    <dgm:cxn modelId="{8E30D25D-7620-4746-B323-5691F4FA7729}" type="presOf" srcId="{405A8920-3E06-4002-871A-7E637C9BB0D0}" destId="{B17292F2-7ACA-4BCC-BC18-36B5D8CC4A31}" srcOrd="0" destOrd="0" presId="urn:microsoft.com/office/officeart/2018/2/layout/IconLabelDescriptionList"/>
    <dgm:cxn modelId="{12BE2C60-E064-4ABC-A93C-06D8D5376A4D}" type="presOf" srcId="{DD964BBC-0279-4424-B9DF-E72994D2D983}" destId="{58CDBB42-B507-411E-885E-8995F6BCC3E1}" srcOrd="0" destOrd="1" presId="urn:microsoft.com/office/officeart/2018/2/layout/IconLabelDescriptionList"/>
    <dgm:cxn modelId="{00995860-3671-4D71-A999-CA60878E82AD}" srcId="{405A8920-3E06-4002-871A-7E637C9BB0D0}" destId="{2A8B1009-220F-49A6-9E32-7DB83C17A471}" srcOrd="0" destOrd="0" parTransId="{06E34145-4936-4C5C-A989-884FFD85027F}" sibTransId="{7DCE6678-1D7D-449F-929F-71B77AD7314D}"/>
    <dgm:cxn modelId="{E4D8AD46-9DCC-4D17-B11D-FA0581558CAF}" srcId="{405A8920-3E06-4002-871A-7E637C9BB0D0}" destId="{CF4122E0-744E-45FF-B147-671969BD2355}" srcOrd="2" destOrd="0" parTransId="{C54F4304-670D-4766-A7ED-D6E727593953}" sibTransId="{FCD87B7A-E011-4528-9EC9-D93CA0788677}"/>
    <dgm:cxn modelId="{BF75B547-B69F-4EB5-B272-028AF7E7340D}" srcId="{A3E122FD-5B10-4323-A959-FA6A2B2DF08C}" destId="{DD964BBC-0279-4424-B9DF-E72994D2D983}" srcOrd="1" destOrd="0" parTransId="{C3D0AB79-680C-4295-93EB-18C60A7CD6EE}" sibTransId="{47F2CDC1-B603-4693-89AC-DD1CFDDD2E15}"/>
    <dgm:cxn modelId="{26FB324B-55A6-447C-81B5-A7EFE64E63E7}" srcId="{8D7DAAD2-43C1-4E85-BD7D-1265DF0B342F}" destId="{0F7662CD-D403-4254-82E3-FA9A4BB2A65D}" srcOrd="1" destOrd="0" parTransId="{B0154E88-6B91-420E-8BD8-D6C601F5E560}" sibTransId="{8F6D8AFB-05B5-4842-BC18-27CF9A876548}"/>
    <dgm:cxn modelId="{3BA7714C-8561-468D-B44E-0C26B36AFEEE}" srcId="{8D7DAAD2-43C1-4E85-BD7D-1265DF0B342F}" destId="{F848EF95-FDD2-44B4-AC35-62066BFFB401}" srcOrd="0" destOrd="0" parTransId="{AFD18F5E-462E-48B6-94FF-8C4075BE5CDD}" sibTransId="{207B56BE-C728-4BB9-9EF3-C9A112785100}"/>
    <dgm:cxn modelId="{ADB0CD75-EAC2-4E41-B369-9E8DFE9C263D}" type="presOf" srcId="{A3E122FD-5B10-4323-A959-FA6A2B2DF08C}" destId="{7D5297C0-0EC5-444F-AC96-2C36E7B0B754}" srcOrd="0" destOrd="0" presId="urn:microsoft.com/office/officeart/2018/2/layout/IconLabelDescriptionList"/>
    <dgm:cxn modelId="{A1CAEF75-92EA-476F-9ABF-6ADA309F7249}" type="presOf" srcId="{567B601B-DC45-4E6B-8262-D587F47DE3EB}" destId="{58CDBB42-B507-411E-885E-8995F6BCC3E1}" srcOrd="0" destOrd="2" presId="urn:microsoft.com/office/officeart/2018/2/layout/IconLabelDescriptionList"/>
    <dgm:cxn modelId="{88034D7F-DE51-4345-989A-8D10034BE581}" srcId="{A3E122FD-5B10-4323-A959-FA6A2B2DF08C}" destId="{905A7104-63A7-4E13-9797-AA4D21EAEC0D}" srcOrd="0" destOrd="0" parTransId="{90B59AC3-1F70-4DA5-A2C8-7147707C4158}" sibTransId="{07FEA626-2791-4349-9C20-27D3C406B4C1}"/>
    <dgm:cxn modelId="{9D022A84-C184-4A6F-B19C-9C7158F7B421}" type="presOf" srcId="{7E2FBBA1-4BB9-45E4-8348-99D786077587}" destId="{87903F29-027A-47A9-AA7C-43B95882604F}" srcOrd="0" destOrd="3" presId="urn:microsoft.com/office/officeart/2018/2/layout/IconLabelDescriptionList"/>
    <dgm:cxn modelId="{26DF9D9A-86E0-4B65-B4E4-D7E8265D49F3}" type="presOf" srcId="{2B6CBC37-DC69-48A7-85CB-76C7BCBDEDB4}" destId="{87903F29-027A-47A9-AA7C-43B95882604F}" srcOrd="0" destOrd="1" presId="urn:microsoft.com/office/officeart/2018/2/layout/IconLabelDescriptionList"/>
    <dgm:cxn modelId="{B1206BA4-4CE5-4CA7-87E1-EC06DA811CDB}" type="presOf" srcId="{905A7104-63A7-4E13-9797-AA4D21EAEC0D}" destId="{58CDBB42-B507-411E-885E-8995F6BCC3E1}" srcOrd="0" destOrd="0" presId="urn:microsoft.com/office/officeart/2018/2/layout/IconLabelDescriptionList"/>
    <dgm:cxn modelId="{2B958FA7-0B2E-4D7E-839F-D0A309362890}" type="presOf" srcId="{AA319C9A-75D2-444D-9847-21BC0C839C20}" destId="{58CDBB42-B507-411E-885E-8995F6BCC3E1}" srcOrd="0" destOrd="3" presId="urn:microsoft.com/office/officeart/2018/2/layout/IconLabelDescriptionList"/>
    <dgm:cxn modelId="{E0C033B9-9D92-45D7-B5DE-B723D62DFBAB}" srcId="{8D7DAAD2-43C1-4E85-BD7D-1265DF0B342F}" destId="{A3E122FD-5B10-4323-A959-FA6A2B2DF08C}" srcOrd="3" destOrd="0" parTransId="{32B694FA-6A34-42A4-9FF3-E6B447D7F1C3}" sibTransId="{DC543257-0B34-4B3A-977C-02BB9803B0B2}"/>
    <dgm:cxn modelId="{EA962ECD-11E3-4435-90C6-E956A979B343}" type="presOf" srcId="{8D7DAAD2-43C1-4E85-BD7D-1265DF0B342F}" destId="{1C4026C1-015E-44D0-A4AB-6495745C93BE}" srcOrd="0" destOrd="0" presId="urn:microsoft.com/office/officeart/2018/2/layout/IconLabelDescriptionList"/>
    <dgm:cxn modelId="{4D737FCD-B9FA-4DEF-B15B-408BBA83C3C3}" srcId="{8D7DAAD2-43C1-4E85-BD7D-1265DF0B342F}" destId="{405A8920-3E06-4002-871A-7E637C9BB0D0}" srcOrd="2" destOrd="0" parTransId="{96887C8F-567B-4023-B58F-7DC85E42FD51}" sibTransId="{F666496A-C545-42E0-A63C-EBBFED6C3D9F}"/>
    <dgm:cxn modelId="{AAC907E5-8D00-40C0-BA1A-F077560DD496}" srcId="{405A8920-3E06-4002-871A-7E637C9BB0D0}" destId="{7E2FBBA1-4BB9-45E4-8348-99D786077587}" srcOrd="3" destOrd="0" parTransId="{84CA28E4-2AB6-4AB1-BA06-A54A65828077}" sibTransId="{46D8CE24-851E-4A0E-9CC3-6F5AFFB5DC7A}"/>
    <dgm:cxn modelId="{7968F3E9-7A9B-44E9-AF9D-7F3D2D67A360}" type="presOf" srcId="{F848EF95-FDD2-44B4-AC35-62066BFFB401}" destId="{ED600C93-7A23-4A99-927C-30820E5DD4E3}" srcOrd="0" destOrd="0" presId="urn:microsoft.com/office/officeart/2018/2/layout/IconLabelDescriptionList"/>
    <dgm:cxn modelId="{4D3EE9ED-983F-43E5-AC4C-930F2D9159A5}" srcId="{A3E122FD-5B10-4323-A959-FA6A2B2DF08C}" destId="{567B601B-DC45-4E6B-8262-D587F47DE3EB}" srcOrd="2" destOrd="0" parTransId="{D1971301-E38D-44F6-8525-881D39EC8E75}" sibTransId="{890CC6B5-8092-455D-B8F6-9FB935127118}"/>
    <dgm:cxn modelId="{680B17EF-8C5B-4E41-8CE1-F70BC601ACD9}" type="presOf" srcId="{0F7662CD-D403-4254-82E3-FA9A4BB2A65D}" destId="{49B9058D-84E6-40AA-8A11-6B902C247BA0}" srcOrd="0" destOrd="0" presId="urn:microsoft.com/office/officeart/2018/2/layout/IconLabelDescriptionList"/>
    <dgm:cxn modelId="{3FAC01F3-F071-438C-A661-9D7CD196F856}" type="presOf" srcId="{CF4122E0-744E-45FF-B147-671969BD2355}" destId="{87903F29-027A-47A9-AA7C-43B95882604F}" srcOrd="0" destOrd="2" presId="urn:microsoft.com/office/officeart/2018/2/layout/IconLabelDescriptionList"/>
    <dgm:cxn modelId="{5627819B-3D2E-4B73-8E38-7A016277EEE9}" type="presParOf" srcId="{1C4026C1-015E-44D0-A4AB-6495745C93BE}" destId="{71B94B6B-82BC-4188-A68A-0042374DFA1F}" srcOrd="0" destOrd="0" presId="urn:microsoft.com/office/officeart/2018/2/layout/IconLabelDescriptionList"/>
    <dgm:cxn modelId="{3CB1E1C5-94AA-4DEC-9239-514AFC4C88AC}" type="presParOf" srcId="{71B94B6B-82BC-4188-A68A-0042374DFA1F}" destId="{88BDB26E-DF0A-44B1-A5DD-15763E16BF45}" srcOrd="0" destOrd="0" presId="urn:microsoft.com/office/officeart/2018/2/layout/IconLabelDescriptionList"/>
    <dgm:cxn modelId="{578E0979-A5C6-4AFC-B9E3-04E7C0A413C8}" type="presParOf" srcId="{71B94B6B-82BC-4188-A68A-0042374DFA1F}" destId="{67107CD5-ADE1-4A93-9CD6-9CD6E2C28BBE}" srcOrd="1" destOrd="0" presId="urn:microsoft.com/office/officeart/2018/2/layout/IconLabelDescriptionList"/>
    <dgm:cxn modelId="{C6BCEADD-8862-47C7-8305-30BBC466B84F}" type="presParOf" srcId="{71B94B6B-82BC-4188-A68A-0042374DFA1F}" destId="{ED600C93-7A23-4A99-927C-30820E5DD4E3}" srcOrd="2" destOrd="0" presId="urn:microsoft.com/office/officeart/2018/2/layout/IconLabelDescriptionList"/>
    <dgm:cxn modelId="{0C2C7025-D4C0-45E1-B6EE-447DD08909A6}" type="presParOf" srcId="{71B94B6B-82BC-4188-A68A-0042374DFA1F}" destId="{8D8209F7-0992-46F5-AF26-0095CA2FD17E}" srcOrd="3" destOrd="0" presId="urn:microsoft.com/office/officeart/2018/2/layout/IconLabelDescriptionList"/>
    <dgm:cxn modelId="{6C72C47A-CB8F-4099-8186-8F0915A0118B}" type="presParOf" srcId="{71B94B6B-82BC-4188-A68A-0042374DFA1F}" destId="{B8337866-CD8B-410E-A228-004E2C2F41D5}" srcOrd="4" destOrd="0" presId="urn:microsoft.com/office/officeart/2018/2/layout/IconLabelDescriptionList"/>
    <dgm:cxn modelId="{0052D4EB-0E20-47B2-B018-6B893F19A428}" type="presParOf" srcId="{1C4026C1-015E-44D0-A4AB-6495745C93BE}" destId="{AB307155-602C-4211-851E-0E45B77F1A7D}" srcOrd="1" destOrd="0" presId="urn:microsoft.com/office/officeart/2018/2/layout/IconLabelDescriptionList"/>
    <dgm:cxn modelId="{B226604A-36B3-47BA-9F32-8A670A7E945E}" type="presParOf" srcId="{1C4026C1-015E-44D0-A4AB-6495745C93BE}" destId="{21589958-95DC-4BEC-9CE5-B340B436CA7C}" srcOrd="2" destOrd="0" presId="urn:microsoft.com/office/officeart/2018/2/layout/IconLabelDescriptionList"/>
    <dgm:cxn modelId="{28654F9F-C1C0-4B89-BEC5-7A32EB3BD874}" type="presParOf" srcId="{21589958-95DC-4BEC-9CE5-B340B436CA7C}" destId="{1C32A935-892B-4755-B8AC-E30A52226286}" srcOrd="0" destOrd="0" presId="urn:microsoft.com/office/officeart/2018/2/layout/IconLabelDescriptionList"/>
    <dgm:cxn modelId="{6860B917-47D7-4527-BDA0-492753AA9AA9}" type="presParOf" srcId="{21589958-95DC-4BEC-9CE5-B340B436CA7C}" destId="{033ED461-C53E-4EF7-AC95-F7B3470852D6}" srcOrd="1" destOrd="0" presId="urn:microsoft.com/office/officeart/2018/2/layout/IconLabelDescriptionList"/>
    <dgm:cxn modelId="{C90B3941-9DB2-4272-9E48-9D1250FC8CEE}" type="presParOf" srcId="{21589958-95DC-4BEC-9CE5-B340B436CA7C}" destId="{49B9058D-84E6-40AA-8A11-6B902C247BA0}" srcOrd="2" destOrd="0" presId="urn:microsoft.com/office/officeart/2018/2/layout/IconLabelDescriptionList"/>
    <dgm:cxn modelId="{5D610E45-8987-4734-A61A-4532B10D20A0}" type="presParOf" srcId="{21589958-95DC-4BEC-9CE5-B340B436CA7C}" destId="{47870160-7F78-4E4E-B068-6FA2FC186689}" srcOrd="3" destOrd="0" presId="urn:microsoft.com/office/officeart/2018/2/layout/IconLabelDescriptionList"/>
    <dgm:cxn modelId="{FAEF52C2-381F-42C3-8721-03BEEB200756}" type="presParOf" srcId="{21589958-95DC-4BEC-9CE5-B340B436CA7C}" destId="{3B9C7CE8-0E05-4546-917A-4A4A6D6D34E6}" srcOrd="4" destOrd="0" presId="urn:microsoft.com/office/officeart/2018/2/layout/IconLabelDescriptionList"/>
    <dgm:cxn modelId="{325292DF-98E0-4FBD-BCCD-BD535CBBB12F}" type="presParOf" srcId="{1C4026C1-015E-44D0-A4AB-6495745C93BE}" destId="{59B7B4B3-A59C-431D-9AA0-8D4B235EE979}" srcOrd="3" destOrd="0" presId="urn:microsoft.com/office/officeart/2018/2/layout/IconLabelDescriptionList"/>
    <dgm:cxn modelId="{0D6B808E-3F88-4700-9C57-B8949BF36545}" type="presParOf" srcId="{1C4026C1-015E-44D0-A4AB-6495745C93BE}" destId="{151D446D-A310-4603-82A7-2CA922C6A349}" srcOrd="4" destOrd="0" presId="urn:microsoft.com/office/officeart/2018/2/layout/IconLabelDescriptionList"/>
    <dgm:cxn modelId="{23FADF73-DA2A-48D9-85B9-A41802FC5EDE}" type="presParOf" srcId="{151D446D-A310-4603-82A7-2CA922C6A349}" destId="{89EB0FE3-4A4E-4B46-B798-E4F6BE98E38A}" srcOrd="0" destOrd="0" presId="urn:microsoft.com/office/officeart/2018/2/layout/IconLabelDescriptionList"/>
    <dgm:cxn modelId="{C5B457D4-3D95-4F8B-B9E5-45621887170B}" type="presParOf" srcId="{151D446D-A310-4603-82A7-2CA922C6A349}" destId="{E44D2138-F0D3-4B9E-9FFF-439AE7EF1256}" srcOrd="1" destOrd="0" presId="urn:microsoft.com/office/officeart/2018/2/layout/IconLabelDescriptionList"/>
    <dgm:cxn modelId="{82DF6434-ED7B-460E-9220-F887337F7C70}" type="presParOf" srcId="{151D446D-A310-4603-82A7-2CA922C6A349}" destId="{B17292F2-7ACA-4BCC-BC18-36B5D8CC4A31}" srcOrd="2" destOrd="0" presId="urn:microsoft.com/office/officeart/2018/2/layout/IconLabelDescriptionList"/>
    <dgm:cxn modelId="{7F46D863-6E5B-40D1-B553-C2B787D0E628}" type="presParOf" srcId="{151D446D-A310-4603-82A7-2CA922C6A349}" destId="{3C7B204B-120C-4130-87E5-DF0C0A3A6503}" srcOrd="3" destOrd="0" presId="urn:microsoft.com/office/officeart/2018/2/layout/IconLabelDescriptionList"/>
    <dgm:cxn modelId="{D3726324-3987-4587-A2F5-30CB3980FF12}" type="presParOf" srcId="{151D446D-A310-4603-82A7-2CA922C6A349}" destId="{87903F29-027A-47A9-AA7C-43B95882604F}" srcOrd="4" destOrd="0" presId="urn:microsoft.com/office/officeart/2018/2/layout/IconLabelDescriptionList"/>
    <dgm:cxn modelId="{5E9FC647-8FEE-4C8C-9B26-B35AC62302A9}" type="presParOf" srcId="{1C4026C1-015E-44D0-A4AB-6495745C93BE}" destId="{4987BBB9-6333-4C37-BDB3-D024667626AD}" srcOrd="5" destOrd="0" presId="urn:microsoft.com/office/officeart/2018/2/layout/IconLabelDescriptionList"/>
    <dgm:cxn modelId="{B91999A9-60F7-4CC9-BDD9-17C658A20ECD}" type="presParOf" srcId="{1C4026C1-015E-44D0-A4AB-6495745C93BE}" destId="{0F2EE5AA-E274-4C3E-BB3D-388928F4D863}" srcOrd="6" destOrd="0" presId="urn:microsoft.com/office/officeart/2018/2/layout/IconLabelDescriptionList"/>
    <dgm:cxn modelId="{5EF1E7B1-8A7C-491A-A4F0-0E57B286F136}" type="presParOf" srcId="{0F2EE5AA-E274-4C3E-BB3D-388928F4D863}" destId="{FA8AE0C0-BE2E-489F-8BD6-9B4F3B14A2DA}" srcOrd="0" destOrd="0" presId="urn:microsoft.com/office/officeart/2018/2/layout/IconLabelDescriptionList"/>
    <dgm:cxn modelId="{BD6CE6F1-404F-4C33-A5D9-7729D5D05C13}" type="presParOf" srcId="{0F2EE5AA-E274-4C3E-BB3D-388928F4D863}" destId="{6EE9BF29-83AD-43F0-BF19-94C4DF3ADAC8}" srcOrd="1" destOrd="0" presId="urn:microsoft.com/office/officeart/2018/2/layout/IconLabelDescriptionList"/>
    <dgm:cxn modelId="{695A8120-BAB9-430A-9B9C-2B74A097576B}" type="presParOf" srcId="{0F2EE5AA-E274-4C3E-BB3D-388928F4D863}" destId="{7D5297C0-0EC5-444F-AC96-2C36E7B0B754}" srcOrd="2" destOrd="0" presId="urn:microsoft.com/office/officeart/2018/2/layout/IconLabelDescriptionList"/>
    <dgm:cxn modelId="{13554AFE-FF40-42A4-85EF-27F194EE99EB}" type="presParOf" srcId="{0F2EE5AA-E274-4C3E-BB3D-388928F4D863}" destId="{5C37C7C0-4F00-4FE6-9484-2860A3606653}" srcOrd="3" destOrd="0" presId="urn:microsoft.com/office/officeart/2018/2/layout/IconLabelDescriptionList"/>
    <dgm:cxn modelId="{1DD6DA8B-92F0-4245-82B2-634C0BC6D0FB}" type="presParOf" srcId="{0F2EE5AA-E274-4C3E-BB3D-388928F4D863}" destId="{58CDBB42-B507-411E-885E-8995F6BCC3E1}" srcOrd="4" destOrd="0" presId="urn:microsoft.com/office/officeart/2018/2/layout/IconLabelDescription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DB26E-DF0A-44B1-A5DD-15763E16BF45}">
      <dsp:nvSpPr>
        <dsp:cNvPr id="0" name=""/>
        <dsp:cNvSpPr/>
      </dsp:nvSpPr>
      <dsp:spPr>
        <a:xfrm>
          <a:off x="3386" y="693772"/>
          <a:ext cx="459500" cy="459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600C93-7A23-4A99-927C-30820E5DD4E3}">
      <dsp:nvSpPr>
        <dsp:cNvPr id="0" name=""/>
        <dsp:cNvSpPr/>
      </dsp:nvSpPr>
      <dsp:spPr>
        <a:xfrm>
          <a:off x="3386" y="1254557"/>
          <a:ext cx="1312857" cy="870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a:t>M</a:t>
          </a:r>
          <a:r>
            <a:rPr lang="en-US" sz="1400" b="1" i="0" kern="1200"/>
            <a:t>oney charged by educational institutions </a:t>
          </a:r>
          <a:endParaRPr lang="en-US" sz="1400" b="1" kern="1200"/>
        </a:p>
      </dsp:txBody>
      <dsp:txXfrm>
        <a:off x="3386" y="1254557"/>
        <a:ext cx="1312857" cy="870405"/>
      </dsp:txXfrm>
    </dsp:sp>
    <dsp:sp modelId="{B8337866-CD8B-410E-A228-004E2C2F41D5}">
      <dsp:nvSpPr>
        <dsp:cNvPr id="0" name=""/>
        <dsp:cNvSpPr/>
      </dsp:nvSpPr>
      <dsp:spPr>
        <a:xfrm>
          <a:off x="3386" y="2172072"/>
          <a:ext cx="1312857" cy="877163"/>
        </a:xfrm>
        <a:prstGeom prst="rect">
          <a:avLst/>
        </a:prstGeom>
        <a:noFill/>
        <a:ln>
          <a:noFill/>
        </a:ln>
        <a:effectLst/>
      </dsp:spPr>
      <dsp:style>
        <a:lnRef idx="0">
          <a:scrgbClr r="0" g="0" b="0"/>
        </a:lnRef>
        <a:fillRef idx="0">
          <a:scrgbClr r="0" g="0" b="0"/>
        </a:fillRef>
        <a:effectRef idx="0">
          <a:scrgbClr r="0" g="0" b="0"/>
        </a:effectRef>
        <a:fontRef idx="minor"/>
      </dsp:style>
    </dsp:sp>
    <dsp:sp modelId="{1C32A935-892B-4755-B8AC-E30A52226286}">
      <dsp:nvSpPr>
        <dsp:cNvPr id="0" name=""/>
        <dsp:cNvSpPr/>
      </dsp:nvSpPr>
      <dsp:spPr>
        <a:xfrm>
          <a:off x="1545994" y="693772"/>
          <a:ext cx="459500" cy="459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B9058D-84E6-40AA-8A11-6B902C247BA0}">
      <dsp:nvSpPr>
        <dsp:cNvPr id="0" name=""/>
        <dsp:cNvSpPr/>
      </dsp:nvSpPr>
      <dsp:spPr>
        <a:xfrm>
          <a:off x="1545994" y="1254557"/>
          <a:ext cx="1312857" cy="870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Cover the cost of instruction, materials, facilities</a:t>
          </a:r>
        </a:p>
      </dsp:txBody>
      <dsp:txXfrm>
        <a:off x="1545994" y="1254557"/>
        <a:ext cx="1312857" cy="870405"/>
      </dsp:txXfrm>
    </dsp:sp>
    <dsp:sp modelId="{3B9C7CE8-0E05-4546-917A-4A4A6D6D34E6}">
      <dsp:nvSpPr>
        <dsp:cNvPr id="0" name=""/>
        <dsp:cNvSpPr/>
      </dsp:nvSpPr>
      <dsp:spPr>
        <a:xfrm>
          <a:off x="1545994" y="2172072"/>
          <a:ext cx="1312857" cy="877163"/>
        </a:xfrm>
        <a:prstGeom prst="rect">
          <a:avLst/>
        </a:prstGeom>
        <a:noFill/>
        <a:ln>
          <a:noFill/>
        </a:ln>
        <a:effectLst/>
      </dsp:spPr>
      <dsp:style>
        <a:lnRef idx="0">
          <a:scrgbClr r="0" g="0" b="0"/>
        </a:lnRef>
        <a:fillRef idx="0">
          <a:scrgbClr r="0" g="0" b="0"/>
        </a:fillRef>
        <a:effectRef idx="0">
          <a:scrgbClr r="0" g="0" b="0"/>
        </a:effectRef>
        <a:fontRef idx="minor"/>
      </dsp:style>
    </dsp:sp>
    <dsp:sp modelId="{89EB0FE3-4A4E-4B46-B798-E4F6BE98E38A}">
      <dsp:nvSpPr>
        <dsp:cNvPr id="0" name=""/>
        <dsp:cNvSpPr/>
      </dsp:nvSpPr>
      <dsp:spPr>
        <a:xfrm>
          <a:off x="3088601" y="725515"/>
          <a:ext cx="459500" cy="459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7292F2-7ACA-4BCC-BC18-36B5D8CC4A31}">
      <dsp:nvSpPr>
        <dsp:cNvPr id="0" name=""/>
        <dsp:cNvSpPr/>
      </dsp:nvSpPr>
      <dsp:spPr>
        <a:xfrm>
          <a:off x="3088601" y="1286300"/>
          <a:ext cx="1312857" cy="870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Fee varies  </a:t>
          </a:r>
        </a:p>
      </dsp:txBody>
      <dsp:txXfrm>
        <a:off x="3088601" y="1286300"/>
        <a:ext cx="1312857" cy="870405"/>
      </dsp:txXfrm>
    </dsp:sp>
    <dsp:sp modelId="{87903F29-027A-47A9-AA7C-43B95882604F}">
      <dsp:nvSpPr>
        <dsp:cNvPr id="0" name=""/>
        <dsp:cNvSpPr/>
      </dsp:nvSpPr>
      <dsp:spPr>
        <a:xfrm>
          <a:off x="3088601" y="1757943"/>
          <a:ext cx="1312857" cy="750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Duration of the course</a:t>
          </a:r>
        </a:p>
        <a:p>
          <a:pPr marL="0" lvl="0" indent="0" algn="l" defTabSz="488950">
            <a:lnSpc>
              <a:spcPct val="100000"/>
            </a:lnSpc>
            <a:spcBef>
              <a:spcPct val="0"/>
            </a:spcBef>
            <a:spcAft>
              <a:spcPct val="35000"/>
            </a:spcAft>
            <a:buNone/>
          </a:pPr>
          <a:r>
            <a:rPr lang="en-US" sz="1100" kern="1200"/>
            <a:t>Subject matter</a:t>
          </a:r>
        </a:p>
        <a:p>
          <a:pPr marL="0" lvl="0" indent="0" algn="l" defTabSz="488950">
            <a:lnSpc>
              <a:spcPct val="100000"/>
            </a:lnSpc>
            <a:spcBef>
              <a:spcPct val="0"/>
            </a:spcBef>
            <a:spcAft>
              <a:spcPct val="35000"/>
            </a:spcAft>
            <a:buNone/>
          </a:pPr>
          <a:r>
            <a:rPr lang="en-US" sz="1100" kern="1200"/>
            <a:t>Location</a:t>
          </a:r>
        </a:p>
        <a:p>
          <a:pPr marL="0" lvl="0" indent="0" algn="l" defTabSz="488950">
            <a:lnSpc>
              <a:spcPct val="100000"/>
            </a:lnSpc>
            <a:spcBef>
              <a:spcPct val="0"/>
            </a:spcBef>
            <a:spcAft>
              <a:spcPct val="35000"/>
            </a:spcAft>
            <a:buNone/>
          </a:pPr>
          <a:r>
            <a:rPr lang="en-US" sz="1100" kern="1200"/>
            <a:t>Institution's prestige</a:t>
          </a:r>
        </a:p>
      </dsp:txBody>
      <dsp:txXfrm>
        <a:off x="3088601" y="1757943"/>
        <a:ext cx="1312857" cy="750193"/>
      </dsp:txXfrm>
    </dsp:sp>
    <dsp:sp modelId="{FA8AE0C0-BE2E-489F-8BD6-9B4F3B14A2DA}">
      <dsp:nvSpPr>
        <dsp:cNvPr id="0" name=""/>
        <dsp:cNvSpPr/>
      </dsp:nvSpPr>
      <dsp:spPr>
        <a:xfrm>
          <a:off x="4631208" y="693772"/>
          <a:ext cx="459500" cy="4595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5297C0-0EC5-444F-AC96-2C36E7B0B754}">
      <dsp:nvSpPr>
        <dsp:cNvPr id="0" name=""/>
        <dsp:cNvSpPr/>
      </dsp:nvSpPr>
      <dsp:spPr>
        <a:xfrm>
          <a:off x="4631208" y="1254557"/>
          <a:ext cx="1312857" cy="870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Charged based on </a:t>
          </a:r>
        </a:p>
      </dsp:txBody>
      <dsp:txXfrm>
        <a:off x="4631208" y="1254557"/>
        <a:ext cx="1312857" cy="870405"/>
      </dsp:txXfrm>
    </dsp:sp>
    <dsp:sp modelId="{58CDBB42-B507-411E-885E-8995F6BCC3E1}">
      <dsp:nvSpPr>
        <dsp:cNvPr id="0" name=""/>
        <dsp:cNvSpPr/>
      </dsp:nvSpPr>
      <dsp:spPr>
        <a:xfrm>
          <a:off x="4631208" y="1691597"/>
          <a:ext cx="1312857" cy="877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Font typeface="+mj-lt"/>
            <a:buNone/>
          </a:pPr>
          <a:r>
            <a:rPr lang="en-US" sz="1100" kern="1200"/>
            <a:t>One-time basis </a:t>
          </a:r>
        </a:p>
        <a:p>
          <a:pPr marL="0" lvl="0" indent="0" algn="l" defTabSz="488950">
            <a:lnSpc>
              <a:spcPct val="100000"/>
            </a:lnSpc>
            <a:spcBef>
              <a:spcPct val="0"/>
            </a:spcBef>
            <a:spcAft>
              <a:spcPct val="35000"/>
            </a:spcAft>
            <a:buFont typeface="+mj-lt"/>
            <a:buNone/>
          </a:pPr>
          <a:r>
            <a:rPr lang="en-US" sz="1100" kern="1200"/>
            <a:t>Duration of the course</a:t>
          </a:r>
        </a:p>
        <a:p>
          <a:pPr marL="0" lvl="0" indent="0" algn="l" defTabSz="488950">
            <a:lnSpc>
              <a:spcPct val="100000"/>
            </a:lnSpc>
            <a:spcBef>
              <a:spcPct val="0"/>
            </a:spcBef>
            <a:spcAft>
              <a:spcPct val="35000"/>
            </a:spcAft>
            <a:buFont typeface="+mj-lt"/>
            <a:buNone/>
          </a:pPr>
          <a:r>
            <a:rPr lang="en-US" sz="1100" kern="1200"/>
            <a:t>Per-semester</a:t>
          </a:r>
        </a:p>
        <a:p>
          <a:pPr marL="0" lvl="0" indent="0" algn="l" defTabSz="488950">
            <a:lnSpc>
              <a:spcPct val="100000"/>
            </a:lnSpc>
            <a:spcBef>
              <a:spcPct val="0"/>
            </a:spcBef>
            <a:spcAft>
              <a:spcPct val="35000"/>
            </a:spcAft>
            <a:buFont typeface="+mj-lt"/>
            <a:buNone/>
          </a:pPr>
          <a:r>
            <a:rPr lang="en-US" sz="1100" kern="1200"/>
            <a:t>Per-module</a:t>
          </a:r>
        </a:p>
      </dsp:txBody>
      <dsp:txXfrm>
        <a:off x="4631208" y="1691597"/>
        <a:ext cx="1312857" cy="87716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A799-7BE9-054B-BB00-1C857A295A41}" type="datetimeFigureOut">
              <a:rPr lang="en-GB" smtClean="0"/>
              <a:t>03/03/2024</a:t>
            </a:fld>
            <a:endParaRPr lang="en-GB"/>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89AF9-8242-AB4E-BF72-33C723BBC0DB}" type="slidenum">
              <a:rPr lang="en-GB" smtClean="0"/>
              <a:t>‹#›</a:t>
            </a:fld>
            <a:endParaRPr lang="en-GB"/>
          </a:p>
        </p:txBody>
      </p:sp>
    </p:spTree>
    <p:extLst>
      <p:ext uri="{BB962C8B-B14F-4D97-AF65-F5344CB8AC3E}">
        <p14:creationId xmlns:p14="http://schemas.microsoft.com/office/powerpoint/2010/main" val="3801165314"/>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1</a:t>
            </a:fld>
            <a:endParaRPr lang="en-GB"/>
          </a:p>
        </p:txBody>
      </p:sp>
    </p:spTree>
    <p:extLst>
      <p:ext uri="{BB962C8B-B14F-4D97-AF65-F5344CB8AC3E}">
        <p14:creationId xmlns:p14="http://schemas.microsoft.com/office/powerpoint/2010/main" val="1340293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cs typeface="Calibri"/>
              </a:rPr>
              <a:t>Trends – student debt insight</a:t>
            </a:r>
          </a:p>
          <a:p>
            <a:r>
              <a:rPr lang="en-ZA">
                <a:cs typeface="Calibri"/>
              </a:rPr>
              <a:t>Quotes</a:t>
            </a:r>
          </a:p>
          <a:p>
            <a:r>
              <a:rPr lang="en-ZA">
                <a:cs typeface="Calibri"/>
              </a:rPr>
              <a:t>Income recognition</a:t>
            </a:r>
          </a:p>
          <a:p>
            <a:endParaRPr lang="en-ZA">
              <a:cs typeface="Calibri"/>
            </a:endParaRPr>
          </a:p>
        </p:txBody>
      </p:sp>
      <p:sp>
        <p:nvSpPr>
          <p:cNvPr id="4" name="Slide Number Placeholder 3"/>
          <p:cNvSpPr>
            <a:spLocks noGrp="1"/>
          </p:cNvSpPr>
          <p:nvPr>
            <p:ph type="sldNum" sz="quarter" idx="5"/>
          </p:nvPr>
        </p:nvSpPr>
        <p:spPr/>
        <p:txBody>
          <a:bodyPr/>
          <a:lstStyle/>
          <a:p>
            <a:fld id="{86689AF9-8242-AB4E-BF72-33C723BBC0DB}" type="slidenum">
              <a:rPr lang="en-GB" smtClean="0"/>
              <a:t>13</a:t>
            </a:fld>
            <a:endParaRPr lang="en-GB"/>
          </a:p>
        </p:txBody>
      </p:sp>
    </p:spTree>
    <p:extLst>
      <p:ext uri="{BB962C8B-B14F-4D97-AF65-F5344CB8AC3E}">
        <p14:creationId xmlns:p14="http://schemas.microsoft.com/office/powerpoint/2010/main" val="176264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Save time</a:t>
            </a:r>
          </a:p>
          <a:p>
            <a:r>
              <a:rPr lang="en-ZA" dirty="0"/>
              <a:t>Make money</a:t>
            </a:r>
          </a:p>
          <a:p>
            <a:r>
              <a:rPr lang="en-ZA" dirty="0"/>
              <a:t>Apply best practice</a:t>
            </a:r>
          </a:p>
          <a:p>
            <a:endParaRPr lang="en-ZA" dirty="0"/>
          </a:p>
          <a:p>
            <a:endParaRPr lang="en-ZA" dirty="0"/>
          </a:p>
          <a:p>
            <a:pPr marL="171450" indent="-228600" defTabSz="914400">
              <a:lnSpc>
                <a:spcPct val="90000"/>
              </a:lnSpc>
              <a:buFont typeface="Arial" panose="020B0604020202020204" pitchFamily="34" charset="0"/>
              <a:buChar char="•"/>
            </a:pPr>
            <a:r>
              <a:rPr lang="en-US" sz="900" dirty="0">
                <a:solidFill>
                  <a:srgbClr val="FFFFFF"/>
                </a:solidFill>
              </a:rPr>
              <a:t>Save staff hours</a:t>
            </a:r>
          </a:p>
          <a:p>
            <a:pPr marL="171450" indent="-228600" defTabSz="914400">
              <a:lnSpc>
                <a:spcPct val="90000"/>
              </a:lnSpc>
              <a:buFont typeface="Arial" panose="020B0604020202020204" pitchFamily="34" charset="0"/>
              <a:buChar char="•"/>
            </a:pPr>
            <a:r>
              <a:rPr lang="en-US" sz="900" dirty="0">
                <a:solidFill>
                  <a:srgbClr val="FFFFFF"/>
                </a:solidFill>
              </a:rPr>
              <a:t>Data consistency</a:t>
            </a:r>
          </a:p>
          <a:p>
            <a:pPr marL="171450" indent="-228600" defTabSz="914400">
              <a:lnSpc>
                <a:spcPct val="90000"/>
              </a:lnSpc>
              <a:buFont typeface="Arial" panose="020B0604020202020204" pitchFamily="34" charset="0"/>
              <a:buChar char="•"/>
            </a:pPr>
            <a:r>
              <a:rPr lang="en-US" sz="900" dirty="0">
                <a:solidFill>
                  <a:srgbClr val="FFFFFF"/>
                </a:solidFill>
              </a:rPr>
              <a:t>Accuracy</a:t>
            </a:r>
          </a:p>
          <a:p>
            <a:pPr marL="171450" indent="-228600" defTabSz="914400">
              <a:lnSpc>
                <a:spcPct val="90000"/>
              </a:lnSpc>
              <a:buFont typeface="Arial" panose="020B0604020202020204" pitchFamily="34" charset="0"/>
              <a:buChar char="•"/>
            </a:pPr>
            <a:r>
              <a:rPr lang="en-US" sz="900" dirty="0">
                <a:solidFill>
                  <a:srgbClr val="FFFFFF"/>
                </a:solidFill>
              </a:rPr>
              <a:t>Accountability</a:t>
            </a:r>
          </a:p>
          <a:p>
            <a:pPr marL="171450" indent="-228600" defTabSz="914400">
              <a:lnSpc>
                <a:spcPct val="90000"/>
              </a:lnSpc>
              <a:buFont typeface="Arial" panose="020B0604020202020204" pitchFamily="34" charset="0"/>
              <a:buChar char="•"/>
            </a:pPr>
            <a:r>
              <a:rPr lang="en-US" sz="900" dirty="0">
                <a:solidFill>
                  <a:srgbClr val="FFFFFF"/>
                </a:solidFill>
              </a:rPr>
              <a:t>Communication</a:t>
            </a:r>
          </a:p>
          <a:p>
            <a:pPr marL="171450" indent="-228600" defTabSz="914400">
              <a:lnSpc>
                <a:spcPct val="90000"/>
              </a:lnSpc>
              <a:buFont typeface="Arial" panose="020B0604020202020204" pitchFamily="34" charset="0"/>
              <a:buChar char="•"/>
            </a:pPr>
            <a:r>
              <a:rPr lang="en-US" sz="900" dirty="0">
                <a:solidFill>
                  <a:srgbClr val="FFFFFF"/>
                </a:solidFill>
              </a:rPr>
              <a:t>Collaboration</a:t>
            </a:r>
          </a:p>
          <a:p>
            <a:pPr marL="171450" indent="-228600" defTabSz="914400">
              <a:lnSpc>
                <a:spcPct val="90000"/>
              </a:lnSpc>
              <a:buFont typeface="Arial" panose="020B0604020202020204" pitchFamily="34" charset="0"/>
              <a:buChar char="•"/>
            </a:pPr>
            <a:r>
              <a:rPr lang="en-US" sz="900" dirty="0">
                <a:solidFill>
                  <a:srgbClr val="FFFFFF"/>
                </a:solidFill>
              </a:rPr>
              <a:t>Analysis</a:t>
            </a:r>
          </a:p>
          <a:p>
            <a:endParaRPr lang="en-ZA" dirty="0"/>
          </a:p>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14</a:t>
            </a:fld>
            <a:endParaRPr lang="en-GB"/>
          </a:p>
        </p:txBody>
      </p:sp>
    </p:spTree>
    <p:extLst>
      <p:ext uri="{BB962C8B-B14F-4D97-AF65-F5344CB8AC3E}">
        <p14:creationId xmlns:p14="http://schemas.microsoft.com/office/powerpoint/2010/main" val="3580720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15</a:t>
            </a:fld>
            <a:endParaRPr lang="en-GB"/>
          </a:p>
        </p:txBody>
      </p:sp>
    </p:spTree>
    <p:extLst>
      <p:ext uri="{BB962C8B-B14F-4D97-AF65-F5344CB8AC3E}">
        <p14:creationId xmlns:p14="http://schemas.microsoft.com/office/powerpoint/2010/main" val="4047082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17</a:t>
            </a:fld>
            <a:endParaRPr lang="en-GB"/>
          </a:p>
        </p:txBody>
      </p:sp>
    </p:spTree>
    <p:extLst>
      <p:ext uri="{BB962C8B-B14F-4D97-AF65-F5344CB8AC3E}">
        <p14:creationId xmlns:p14="http://schemas.microsoft.com/office/powerpoint/2010/main" val="170552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6689AF9-8242-AB4E-BF72-33C723BBC0DB}" type="slidenum">
              <a:rPr lang="en-GB" smtClean="0"/>
              <a:t>19</a:t>
            </a:fld>
            <a:endParaRPr lang="en-GB"/>
          </a:p>
        </p:txBody>
      </p:sp>
    </p:spTree>
    <p:extLst>
      <p:ext uri="{BB962C8B-B14F-4D97-AF65-F5344CB8AC3E}">
        <p14:creationId xmlns:p14="http://schemas.microsoft.com/office/powerpoint/2010/main" val="381722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sz="2000" b="0" i="0" dirty="0">
                <a:solidFill>
                  <a:srgbClr val="0D0D0D"/>
                </a:solidFill>
                <a:effectLst/>
                <a:latin typeface="Söhne"/>
              </a:rPr>
              <a:t>Government funding </a:t>
            </a:r>
          </a:p>
          <a:p>
            <a:pPr marL="171450" indent="-171450">
              <a:buFont typeface="Arial" panose="020B0604020202020204" pitchFamily="34" charset="0"/>
              <a:buChar char="•"/>
            </a:pPr>
            <a:r>
              <a:rPr lang="en-ZA" sz="2000" dirty="0">
                <a:solidFill>
                  <a:srgbClr val="0D0D0D"/>
                </a:solidFill>
                <a:latin typeface="Söhne"/>
              </a:rPr>
              <a:t>Research Grants</a:t>
            </a:r>
          </a:p>
          <a:p>
            <a:pPr marL="171450" indent="-171450">
              <a:buFont typeface="Arial" panose="020B0604020202020204" pitchFamily="34" charset="0"/>
              <a:buChar char="•"/>
            </a:pPr>
            <a:r>
              <a:rPr lang="en-ZA" sz="2000" dirty="0">
                <a:solidFill>
                  <a:srgbClr val="0D0D0D"/>
                </a:solidFill>
                <a:latin typeface="Söhne"/>
              </a:rPr>
              <a:t>Donations and Endowments</a:t>
            </a:r>
          </a:p>
          <a:p>
            <a:pPr marL="171450" indent="-171450">
              <a:buFont typeface="Arial" panose="020B0604020202020204" pitchFamily="34" charset="0"/>
              <a:buChar char="•"/>
            </a:pPr>
            <a:r>
              <a:rPr lang="en-ZA" sz="2000" dirty="0">
                <a:solidFill>
                  <a:srgbClr val="0D0D0D"/>
                </a:solidFill>
                <a:latin typeface="Söhne"/>
              </a:rPr>
              <a:t>Commercial Activities</a:t>
            </a:r>
          </a:p>
          <a:p>
            <a:pPr algn="l"/>
            <a:endParaRPr lang="en-US" b="0" i="0" dirty="0">
              <a:solidFill>
                <a:srgbClr val="0D0D0D"/>
              </a:solidFill>
              <a:effectLst/>
              <a:latin typeface="Söhne"/>
            </a:endParaRPr>
          </a:p>
          <a:p>
            <a:pPr algn="l"/>
            <a:r>
              <a:rPr lang="en-US" b="0" i="0" dirty="0">
                <a:solidFill>
                  <a:srgbClr val="0D0D0D"/>
                </a:solidFill>
                <a:effectLst/>
                <a:latin typeface="Söhne"/>
              </a:rPr>
              <a:t>Universities in South Africa fund tuition through a combination of sources, including government funding, tuition fees paid by students, research grants, donations, and other revenue streams. Here's a breakdown of the main sources of funding for university tuition in South Africa:</a:t>
            </a:r>
          </a:p>
          <a:p>
            <a:pPr algn="l">
              <a:buFont typeface="+mj-lt"/>
              <a:buAutoNum type="arabicPeriod"/>
            </a:pPr>
            <a:r>
              <a:rPr lang="en-US" b="1" i="0" dirty="0">
                <a:solidFill>
                  <a:srgbClr val="0D0D0D"/>
                </a:solidFill>
                <a:effectLst/>
                <a:latin typeface="Söhne"/>
              </a:rPr>
              <a:t>Government Funding:</a:t>
            </a:r>
            <a:r>
              <a:rPr lang="en-US" b="0" i="0" dirty="0">
                <a:solidFill>
                  <a:srgbClr val="0D0D0D"/>
                </a:solidFill>
                <a:effectLst/>
                <a:latin typeface="Söhne"/>
              </a:rPr>
              <a:t> The South African government provides funding to universities through the Department of Higher Education and Training (DHET). This funding is allocated to universities based on various factors, including </a:t>
            </a:r>
            <a:r>
              <a:rPr lang="en-US" b="1" i="0" dirty="0">
                <a:solidFill>
                  <a:srgbClr val="0D0D0D"/>
                </a:solidFill>
                <a:effectLst/>
                <a:latin typeface="Söhne"/>
              </a:rPr>
              <a:t>student enrollment, research output, and institutional performance</a:t>
            </a:r>
            <a:r>
              <a:rPr lang="en-US" b="0" i="0" dirty="0">
                <a:solidFill>
                  <a:srgbClr val="0D0D0D"/>
                </a:solidFill>
                <a:effectLst/>
                <a:latin typeface="Söhne"/>
              </a:rPr>
              <a:t>. Government funding covers a significant portion of universities' operating expenses, including faculty salaries, infrastructure maintenance, and student support services.</a:t>
            </a:r>
          </a:p>
          <a:p>
            <a:pPr algn="l">
              <a:buFont typeface="+mj-lt"/>
              <a:buAutoNum type="arabicPeriod"/>
            </a:pPr>
            <a:r>
              <a:rPr lang="en-US" b="1" i="0" dirty="0">
                <a:solidFill>
                  <a:srgbClr val="0D0D0D"/>
                </a:solidFill>
                <a:effectLst/>
                <a:latin typeface="Söhne"/>
              </a:rPr>
              <a:t>Research Grants:</a:t>
            </a:r>
            <a:r>
              <a:rPr lang="en-US" b="0" i="0" dirty="0">
                <a:solidFill>
                  <a:srgbClr val="0D0D0D"/>
                </a:solidFill>
                <a:effectLst/>
                <a:latin typeface="Söhne"/>
              </a:rPr>
              <a:t> Universities in South Africa receive research grants from various sources, including government agencies, private foundations, and industry partners. These grants support research projects, academic conferences, and other scholarly activities conducted by faculty members and students. Research grants play a crucial role in advancing knowledge and innovation in various fields and contribute to universities' reputations and rankings.</a:t>
            </a:r>
          </a:p>
          <a:p>
            <a:pPr algn="l">
              <a:buFont typeface="+mj-lt"/>
              <a:buAutoNum type="arabicPeriod"/>
            </a:pPr>
            <a:r>
              <a:rPr lang="en-US" b="1" i="0" dirty="0">
                <a:solidFill>
                  <a:srgbClr val="0D0D0D"/>
                </a:solidFill>
                <a:effectLst/>
                <a:latin typeface="Söhne"/>
              </a:rPr>
              <a:t>Donations and Endowments:</a:t>
            </a:r>
            <a:r>
              <a:rPr lang="en-US" b="0" i="0" dirty="0">
                <a:solidFill>
                  <a:srgbClr val="0D0D0D"/>
                </a:solidFill>
                <a:effectLst/>
                <a:latin typeface="Söhne"/>
              </a:rPr>
              <a:t> Universities in South Africa receive donations and endowments from alumni, philanthropists, corporations, and other donors. These funds are used to support scholarships, bursaries, research initiatives, infrastructure projects, and other strategic priorities identified by the university. Donations and endowments help supplement government funding and tuition fees and provide universities with additional resources to invest in academic excellence and student success.</a:t>
            </a:r>
          </a:p>
          <a:p>
            <a:pPr algn="l">
              <a:buFont typeface="+mj-lt"/>
              <a:buAutoNum type="arabicPeriod"/>
            </a:pPr>
            <a:r>
              <a:rPr lang="en-US" b="1" i="0" dirty="0">
                <a:solidFill>
                  <a:srgbClr val="0D0D0D"/>
                </a:solidFill>
                <a:effectLst/>
                <a:latin typeface="Söhne"/>
              </a:rPr>
              <a:t>Commercial Activities:</a:t>
            </a:r>
            <a:r>
              <a:rPr lang="en-US" b="0" i="0" dirty="0">
                <a:solidFill>
                  <a:srgbClr val="0D0D0D"/>
                </a:solidFill>
                <a:effectLst/>
                <a:latin typeface="Söhne"/>
              </a:rPr>
              <a:t> Some universities in South Africa engage in commercial activities such as consulting services, technology transfer, and intellectual property licensing. Revenue generated from these activities can supplement other sources of funding and support universities' core academic mission.</a:t>
            </a:r>
          </a:p>
          <a:p>
            <a:pPr algn="l"/>
            <a:r>
              <a:rPr lang="en-US" b="0" i="0" dirty="0">
                <a:solidFill>
                  <a:srgbClr val="0D0D0D"/>
                </a:solidFill>
                <a:effectLst/>
                <a:latin typeface="Söhne"/>
              </a:rPr>
              <a:t>Overall, universities in South Africa rely on a diverse mix of funding sources to support their operations and provide high-quality education and research opportunities to students and faculty. The balance between government funding, tuition fees, research grants, donations, and other revenue streams may vary depending on the university's size, mission, location, and financial circumstances.</a:t>
            </a:r>
          </a:p>
          <a:p>
            <a:pPr marL="0" marR="0" lvl="0" indent="0" algn="l" defTabSz="685983" rtl="0" eaLnBrk="1" fontAlgn="auto" latinLnBrk="0" hangingPunct="1">
              <a:lnSpc>
                <a:spcPct val="100000"/>
              </a:lnSpc>
              <a:spcBef>
                <a:spcPts val="0"/>
              </a:spcBef>
              <a:spcAft>
                <a:spcPts val="0"/>
              </a:spcAft>
              <a:buClrTx/>
              <a:buSzTx/>
              <a:buFontTx/>
              <a:buNone/>
              <a:tabLst/>
              <a:defRPr/>
            </a:pPr>
            <a:endParaRPr lang="en-US" b="1" i="0" dirty="0">
              <a:solidFill>
                <a:srgbClr val="0D0D0D"/>
              </a:solidFill>
              <a:effectLst/>
              <a:latin typeface="Söhne"/>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lang="en-US" b="1" i="0" dirty="0">
              <a:solidFill>
                <a:srgbClr val="0D0D0D"/>
              </a:solidFill>
              <a:effectLst/>
              <a:latin typeface="Söhne"/>
            </a:endParaRPr>
          </a:p>
          <a:p>
            <a:pPr marL="0" marR="0" lvl="0" indent="0" algn="l" defTabSz="685983" rtl="0" eaLnBrk="1" fontAlgn="auto" latinLnBrk="0" hangingPunct="1">
              <a:lnSpc>
                <a:spcPct val="100000"/>
              </a:lnSpc>
              <a:spcBef>
                <a:spcPts val="0"/>
              </a:spcBef>
              <a:spcAft>
                <a:spcPts val="0"/>
              </a:spcAft>
              <a:buClrTx/>
              <a:buSzTx/>
              <a:buFontTx/>
              <a:buNone/>
              <a:tabLst/>
              <a:defRPr/>
            </a:pPr>
            <a:r>
              <a:rPr lang="en-US" b="1" i="0" dirty="0">
                <a:solidFill>
                  <a:srgbClr val="0D0D0D"/>
                </a:solidFill>
                <a:effectLst/>
                <a:latin typeface="Söhne"/>
              </a:rPr>
              <a:t>5. Tuition Fees:</a:t>
            </a:r>
            <a:r>
              <a:rPr lang="en-US" b="0" i="0" dirty="0">
                <a:solidFill>
                  <a:srgbClr val="0D0D0D"/>
                </a:solidFill>
                <a:effectLst/>
                <a:latin typeface="Söhne"/>
              </a:rPr>
              <a:t> Students in South Africa are required to pay tuition fees to attend university. These fees vary depending on factors such as the level of study (undergraduate or postgraduate), the field of study, and whether the student is a domestic or international student. Tuition fees contribute to universities' revenue and help cover the cost of academic programs, faculty salaries, and administrative expenses.</a:t>
            </a:r>
          </a:p>
          <a:p>
            <a:pPr algn="l"/>
            <a:endParaRPr lang="en-US" b="0" i="0" dirty="0">
              <a:solidFill>
                <a:srgbClr val="0D0D0D"/>
              </a:solidFill>
              <a:effectLst/>
              <a:latin typeface="Söhne"/>
            </a:endParaRPr>
          </a:p>
          <a:p>
            <a:endParaRPr lang="en-ZA" dirty="0"/>
          </a:p>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4</a:t>
            </a:fld>
            <a:endParaRPr lang="en-GB"/>
          </a:p>
        </p:txBody>
      </p:sp>
    </p:spTree>
    <p:extLst>
      <p:ext uri="{BB962C8B-B14F-4D97-AF65-F5344CB8AC3E}">
        <p14:creationId xmlns:p14="http://schemas.microsoft.com/office/powerpoint/2010/main" val="2241386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sz="2000">
                <a:solidFill>
                  <a:srgbClr val="0D0D0D"/>
                </a:solidFill>
                <a:latin typeface="Söhne"/>
              </a:rPr>
              <a:t>Tuition Fees</a:t>
            </a:r>
          </a:p>
          <a:p>
            <a:pPr marL="514350" lvl="1" indent="-171450">
              <a:buFont typeface="Arial" panose="020B0604020202020204" pitchFamily="34" charset="0"/>
              <a:buChar char="•"/>
            </a:pPr>
            <a:r>
              <a:rPr lang="en-ZA" sz="2000">
                <a:solidFill>
                  <a:srgbClr val="0D0D0D"/>
                </a:solidFill>
                <a:latin typeface="Söhne"/>
              </a:rPr>
              <a:t>NSFAS + NSFAF</a:t>
            </a:r>
          </a:p>
          <a:p>
            <a:pPr marL="514350" lvl="1" indent="-171450">
              <a:buFont typeface="Arial" panose="020B0604020202020204" pitchFamily="34" charset="0"/>
              <a:buChar char="•"/>
            </a:pPr>
            <a:r>
              <a:rPr lang="en-ZA" sz="2000">
                <a:solidFill>
                  <a:srgbClr val="0D0D0D"/>
                </a:solidFill>
                <a:latin typeface="Söhne"/>
              </a:rPr>
              <a:t>Bursaries</a:t>
            </a:r>
          </a:p>
          <a:p>
            <a:pPr marL="514350" lvl="1" indent="-171450">
              <a:buFont typeface="Arial" panose="020B0604020202020204" pitchFamily="34" charset="0"/>
              <a:buChar char="•"/>
            </a:pPr>
            <a:r>
              <a:rPr lang="en-ZA" sz="2000">
                <a:solidFill>
                  <a:srgbClr val="0D0D0D"/>
                </a:solidFill>
                <a:latin typeface="Söhne"/>
              </a:rPr>
              <a:t>Employers</a:t>
            </a:r>
          </a:p>
          <a:p>
            <a:pPr marL="514350" lvl="1" indent="-171450">
              <a:buFont typeface="Arial" panose="020B0604020202020204" pitchFamily="34" charset="0"/>
              <a:buChar char="•"/>
            </a:pPr>
            <a:r>
              <a:rPr lang="en-ZA" sz="2000">
                <a:solidFill>
                  <a:srgbClr val="0D0D0D"/>
                </a:solidFill>
                <a:latin typeface="Söhne"/>
              </a:rPr>
              <a:t>Student</a:t>
            </a:r>
          </a:p>
        </p:txBody>
      </p:sp>
      <p:sp>
        <p:nvSpPr>
          <p:cNvPr id="4" name="Slide Number Placeholder 3"/>
          <p:cNvSpPr>
            <a:spLocks noGrp="1"/>
          </p:cNvSpPr>
          <p:nvPr>
            <p:ph type="sldNum" sz="quarter" idx="5"/>
          </p:nvPr>
        </p:nvSpPr>
        <p:spPr/>
        <p:txBody>
          <a:bodyPr/>
          <a:lstStyle/>
          <a:p>
            <a:fld id="{86689AF9-8242-AB4E-BF72-33C723BBC0DB}" type="slidenum">
              <a:rPr lang="en-GB" smtClean="0"/>
              <a:t>5</a:t>
            </a:fld>
            <a:endParaRPr lang="en-GB"/>
          </a:p>
        </p:txBody>
      </p:sp>
    </p:spTree>
    <p:extLst>
      <p:ext uri="{BB962C8B-B14F-4D97-AF65-F5344CB8AC3E}">
        <p14:creationId xmlns:p14="http://schemas.microsoft.com/office/powerpoint/2010/main" val="264700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 change in the stock of cash from higher education institutions amounted to a cash deficit of R972 million for the 2022 financial year.	</a:t>
            </a:r>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6</a:t>
            </a:fld>
            <a:endParaRPr lang="en-GB"/>
          </a:p>
        </p:txBody>
      </p:sp>
    </p:spTree>
    <p:extLst>
      <p:ext uri="{BB962C8B-B14F-4D97-AF65-F5344CB8AC3E}">
        <p14:creationId xmlns:p14="http://schemas.microsoft.com/office/powerpoint/2010/main" val="2590028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net change in the stock of cash from higher education institutions amounted to a cash deficit of R972 million for the 2022 financial year.	</a:t>
            </a:r>
            <a:endParaRPr lang="en-ZA"/>
          </a:p>
        </p:txBody>
      </p:sp>
      <p:sp>
        <p:nvSpPr>
          <p:cNvPr id="4" name="Slide Number Placeholder 3"/>
          <p:cNvSpPr>
            <a:spLocks noGrp="1"/>
          </p:cNvSpPr>
          <p:nvPr>
            <p:ph type="sldNum" sz="quarter" idx="5"/>
          </p:nvPr>
        </p:nvSpPr>
        <p:spPr/>
        <p:txBody>
          <a:bodyPr/>
          <a:lstStyle/>
          <a:p>
            <a:fld id="{86689AF9-8242-AB4E-BF72-33C723BBC0DB}" type="slidenum">
              <a:rPr lang="en-GB" smtClean="0"/>
              <a:t>7</a:t>
            </a:fld>
            <a:endParaRPr lang="en-GB"/>
          </a:p>
        </p:txBody>
      </p:sp>
    </p:spTree>
    <p:extLst>
      <p:ext uri="{BB962C8B-B14F-4D97-AF65-F5344CB8AC3E}">
        <p14:creationId xmlns:p14="http://schemas.microsoft.com/office/powerpoint/2010/main" val="126704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D0D0D"/>
                </a:solidFill>
                <a:effectLst/>
                <a:latin typeface="Söhne"/>
              </a:rPr>
              <a:t>Course fees refer to the amount of money charged by educational institutions or training providers for enrollment in a particular course or program. These fees typically cover the cost of instruction, materials, facilities, and other resources required for delivering the course. </a:t>
            </a:r>
          </a:p>
          <a:p>
            <a:pPr algn="l"/>
            <a:r>
              <a:rPr lang="en-US" b="0" i="0">
                <a:solidFill>
                  <a:srgbClr val="0D0D0D"/>
                </a:solidFill>
                <a:effectLst/>
                <a:latin typeface="Söhne"/>
              </a:rPr>
              <a:t>Course fees can vary widely depending on factors such as the level of education, duration of the course, subject matter, location, and institution's prestige.</a:t>
            </a:r>
          </a:p>
          <a:p>
            <a:pPr algn="l"/>
            <a:r>
              <a:rPr lang="en-US" b="0" i="0">
                <a:solidFill>
                  <a:srgbClr val="0D0D0D"/>
                </a:solidFill>
                <a:effectLst/>
                <a:latin typeface="Söhne"/>
              </a:rPr>
              <a:t>Course fees may be charged on a one-time basis for the entire duration of the course or on a per-semester, per-module, or per-credit-hour basis. They may also include additional costs such as registration fees, examination fees, laboratory fees, textbooks, and other course-related expenses.</a:t>
            </a:r>
          </a:p>
          <a:p>
            <a:pPr algn="l"/>
            <a:r>
              <a:rPr lang="en-US" b="0" i="0">
                <a:solidFill>
                  <a:srgbClr val="0D0D0D"/>
                </a:solidFill>
                <a:effectLst/>
                <a:latin typeface="Söhne"/>
              </a:rPr>
              <a:t>Institutions may offer various payment options, financial aid programs, scholarships, or discounts to help students afford the course fees. Some institutions also offer installment plans or deferred payment options to spread out the cost of education over time.</a:t>
            </a:r>
          </a:p>
          <a:p>
            <a:pPr algn="l"/>
            <a:r>
              <a:rPr lang="en-US" b="0" i="0">
                <a:solidFill>
                  <a:srgbClr val="0D0D0D"/>
                </a:solidFill>
                <a:effectLst/>
                <a:latin typeface="Söhne"/>
              </a:rPr>
              <a:t>Course fees are an important source of revenue for educational institutions and play a crucial role in funding academic programs, faculty salaries, facilities maintenance, and other operating expenses. They also serve as a means of ensuring accountability and sustainability in the delivery of educational services.</a:t>
            </a:r>
          </a:p>
          <a:p>
            <a:endParaRPr lang="en-ZA"/>
          </a:p>
        </p:txBody>
      </p:sp>
      <p:sp>
        <p:nvSpPr>
          <p:cNvPr id="4" name="Slide Number Placeholder 3"/>
          <p:cNvSpPr>
            <a:spLocks noGrp="1"/>
          </p:cNvSpPr>
          <p:nvPr>
            <p:ph type="sldNum" sz="quarter" idx="5"/>
          </p:nvPr>
        </p:nvSpPr>
        <p:spPr/>
        <p:txBody>
          <a:bodyPr/>
          <a:lstStyle/>
          <a:p>
            <a:fld id="{86689AF9-8242-AB4E-BF72-33C723BBC0DB}" type="slidenum">
              <a:rPr lang="en-GB" smtClean="0"/>
              <a:t>8</a:t>
            </a:fld>
            <a:endParaRPr lang="en-GB"/>
          </a:p>
        </p:txBody>
      </p:sp>
    </p:spTree>
    <p:extLst>
      <p:ext uri="{BB962C8B-B14F-4D97-AF65-F5344CB8AC3E}">
        <p14:creationId xmlns:p14="http://schemas.microsoft.com/office/powerpoint/2010/main" val="18589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Rounding... </a:t>
            </a:r>
          </a:p>
          <a:p>
            <a:r>
              <a:rPr lang="en-US">
                <a:cs typeface="Calibri"/>
              </a:rPr>
              <a:t>Calc base value x fee values – number of decimals.</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6689AF9-8242-AB4E-BF72-33C723BBC0DB}" type="slidenum">
              <a:rPr lang="en-GB" smtClean="0"/>
              <a:t>9</a:t>
            </a:fld>
            <a:endParaRPr lang="en-GB"/>
          </a:p>
        </p:txBody>
      </p:sp>
    </p:spTree>
    <p:extLst>
      <p:ext uri="{BB962C8B-B14F-4D97-AF65-F5344CB8AC3E}">
        <p14:creationId xmlns:p14="http://schemas.microsoft.com/office/powerpoint/2010/main" val="572792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cs typeface="Calibri" panose="020F0502020204030204"/>
              </a:rPr>
              <a:t>When we started with the key, the idea was to differentiate on the different prices.</a:t>
            </a:r>
          </a:p>
          <a:p>
            <a:endParaRPr lang="en-ZA">
              <a:cs typeface="Calibri" panose="020F0502020204030204"/>
            </a:endParaRPr>
          </a:p>
          <a:p>
            <a:r>
              <a:rPr lang="en-ZA">
                <a:cs typeface="Calibri" panose="020F0502020204030204"/>
              </a:rPr>
              <a:t>We know that the requirement these days, is to indicate where the revenue needs to be allocated. Only way of </a:t>
            </a:r>
            <a:r>
              <a:rPr lang="en-ZA" err="1">
                <a:cs typeface="Calibri" panose="020F0502020204030204"/>
              </a:rPr>
              <a:t>doinbg</a:t>
            </a:r>
            <a:r>
              <a:rPr lang="en-ZA">
                <a:cs typeface="Calibri" panose="020F0502020204030204"/>
              </a:rPr>
              <a:t> that is to for example have the OT as they key, where you have different CC codes for each OT.</a:t>
            </a:r>
          </a:p>
          <a:p>
            <a:endParaRPr lang="en-ZA">
              <a:cs typeface="Calibri" panose="020F0502020204030204"/>
            </a:endParaRPr>
          </a:p>
          <a:p>
            <a:r>
              <a:rPr lang="en-ZA">
                <a:cs typeface="Calibri" panose="020F0502020204030204"/>
              </a:rPr>
              <a:t>Do we need a complicated KEY functionality to handle the revenue (or account type) differentiator?</a:t>
            </a:r>
          </a:p>
          <a:p>
            <a:endParaRPr lang="en-ZA">
              <a:cs typeface="Calibri" panose="020F0502020204030204"/>
            </a:endParaRPr>
          </a:p>
          <a:p>
            <a:r>
              <a:rPr lang="en-ZA">
                <a:cs typeface="Calibri" panose="020F0502020204030204"/>
              </a:rPr>
              <a:t>Or how do we make this easier to administer.</a:t>
            </a:r>
          </a:p>
        </p:txBody>
      </p:sp>
      <p:sp>
        <p:nvSpPr>
          <p:cNvPr id="4" name="Slide Number Placeholder 3"/>
          <p:cNvSpPr>
            <a:spLocks noGrp="1"/>
          </p:cNvSpPr>
          <p:nvPr>
            <p:ph type="sldNum" sz="quarter" idx="5"/>
          </p:nvPr>
        </p:nvSpPr>
        <p:spPr/>
        <p:txBody>
          <a:bodyPr/>
          <a:lstStyle/>
          <a:p>
            <a:fld id="{86689AF9-8242-AB4E-BF72-33C723BBC0DB}" type="slidenum">
              <a:rPr lang="en-GB" smtClean="0"/>
              <a:t>10</a:t>
            </a:fld>
            <a:endParaRPr lang="en-GB"/>
          </a:p>
        </p:txBody>
      </p:sp>
    </p:spTree>
    <p:extLst>
      <p:ext uri="{BB962C8B-B14F-4D97-AF65-F5344CB8AC3E}">
        <p14:creationId xmlns:p14="http://schemas.microsoft.com/office/powerpoint/2010/main" val="3919139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effectLst/>
                <a:latin typeface="Söhne"/>
              </a:rPr>
              <a:t>In addition to open item systems, there are other methods of managing accounts receivable and accounts payable transactions. Here are some common alternatives to open item systems:</a:t>
            </a:r>
          </a:p>
          <a:p>
            <a:pPr algn="l">
              <a:buFont typeface="+mj-lt"/>
              <a:buAutoNum type="arabicPeriod"/>
            </a:pPr>
            <a:r>
              <a:rPr lang="en-US" b="1" i="0">
                <a:effectLst/>
                <a:latin typeface="Söhne"/>
              </a:rPr>
              <a:t>Balance Forward System:</a:t>
            </a:r>
            <a:r>
              <a:rPr lang="en-US" b="0" i="0">
                <a:effectLst/>
                <a:latin typeface="Söhne"/>
              </a:rPr>
              <a:t> In a balance forward system, each transaction is posted to a customer or vendor account as a running balance. Instead of tracking individual invoices or transactions separately, the system maintains a cumulative balance for each account. Payments are applied to the outstanding balance, and the remaining balance is carried forward to the next period. This approach is simpler than open item systems but may be less granular in tracking individual transactions.</a:t>
            </a:r>
          </a:p>
          <a:p>
            <a:pPr algn="l">
              <a:buFont typeface="+mj-lt"/>
              <a:buAutoNum type="arabicPeriod"/>
            </a:pPr>
            <a:endParaRPr lang="en-US" b="0" i="0">
              <a:effectLst/>
              <a:latin typeface="Söhne"/>
            </a:endParaRPr>
          </a:p>
          <a:p>
            <a:pPr algn="l">
              <a:buFont typeface="+mj-lt"/>
              <a:buAutoNum type="arabicPeriod"/>
            </a:pPr>
            <a:r>
              <a:rPr lang="en-US" b="1" i="0">
                <a:effectLst/>
                <a:latin typeface="Söhne"/>
              </a:rPr>
              <a:t>Cycle Billing System:</a:t>
            </a:r>
            <a:r>
              <a:rPr lang="en-US" b="0" i="0">
                <a:effectLst/>
                <a:latin typeface="Söhne"/>
              </a:rPr>
              <a:t> In a cycle billing system, invoices are grouped and billed according to predefined cycles, such as weekly, monthly, or quarterly. Instead of invoicing all customers or vendors at once, billing is staggered over multiple cycles to spread out the workload and manage cash flow. This approach helps ensure a steady stream of revenue or payments throughout the billing period.</a:t>
            </a:r>
          </a:p>
          <a:p>
            <a:pPr algn="l">
              <a:buFont typeface="+mj-lt"/>
              <a:buAutoNum type="arabicPeriod"/>
            </a:pPr>
            <a:endParaRPr lang="en-US" b="0" i="0">
              <a:effectLst/>
              <a:latin typeface="Söhne"/>
            </a:endParaRPr>
          </a:p>
          <a:p>
            <a:pPr algn="l">
              <a:buFont typeface="+mj-lt"/>
              <a:buAutoNum type="arabicPeriod"/>
            </a:pPr>
            <a:r>
              <a:rPr lang="en-US" b="1" i="0">
                <a:effectLst/>
                <a:latin typeface="Söhne"/>
              </a:rPr>
              <a:t>Statement Billing System:</a:t>
            </a:r>
            <a:r>
              <a:rPr lang="en-US" b="0" i="0">
                <a:effectLst/>
                <a:latin typeface="Söhne"/>
              </a:rPr>
              <a:t> In a statement billing system, customers or vendors receive periodic account statements summarizing their transactions, balances, and payment history. Instead of receiving individual invoices for each transaction, customers receive a consolidated statement showing all activity within a specified period. This approach simplifies billing and reconciliation for both parties but may be less detailed than open item or balance forward systems.</a:t>
            </a:r>
          </a:p>
          <a:p>
            <a:pPr algn="l">
              <a:buFont typeface="+mj-lt"/>
              <a:buAutoNum type="arabicPeriod"/>
            </a:pPr>
            <a:endParaRPr lang="en-US" b="0" i="0">
              <a:effectLst/>
              <a:latin typeface="Söhne"/>
            </a:endParaRPr>
          </a:p>
          <a:p>
            <a:pPr algn="l">
              <a:buFont typeface="+mj-lt"/>
              <a:buAutoNum type="arabicPeriod"/>
            </a:pPr>
            <a:r>
              <a:rPr lang="en-US" b="1" i="0">
                <a:effectLst/>
                <a:latin typeface="Söhne"/>
              </a:rPr>
              <a:t>Recurring Billing System:</a:t>
            </a:r>
            <a:r>
              <a:rPr lang="en-US" b="0" i="0">
                <a:effectLst/>
                <a:latin typeface="Söhne"/>
              </a:rPr>
              <a:t> In a recurring billing system, customers are billed automatically on a regular basis for subscription-based services or ongoing contracts. Instead of generating separate invoices for each billing cycle, the system automatically generates and sends invoices at predefined intervals (e.g., monthly, annually). This approach streamlines billing and payment processing for recurring transactions.</a:t>
            </a:r>
          </a:p>
          <a:p>
            <a:pPr algn="l">
              <a:buFont typeface="+mj-lt"/>
              <a:buAutoNum type="arabicPeriod"/>
            </a:pPr>
            <a:endParaRPr lang="en-US" b="0" i="0">
              <a:effectLst/>
              <a:latin typeface="Söhne"/>
            </a:endParaRPr>
          </a:p>
          <a:p>
            <a:pPr algn="l">
              <a:buFont typeface="+mj-lt"/>
              <a:buAutoNum type="arabicPeriod"/>
            </a:pPr>
            <a:r>
              <a:rPr lang="en-US" b="1" i="0">
                <a:effectLst/>
                <a:latin typeface="Söhne"/>
              </a:rPr>
              <a:t>Credit Memo System:</a:t>
            </a:r>
            <a:r>
              <a:rPr lang="en-US" b="0" i="0">
                <a:effectLst/>
                <a:latin typeface="Söhne"/>
              </a:rPr>
              <a:t> In a credit memo system, credits or adjustments are issued to customers or vendors to correct billing errors, provide refunds, or apply discounts. Instead of generating separate credit memos for each transaction, credits are aggregated and applied to the customer or vendor account as needed. This approach helps reconcile discrepancies and maintain accurate account balances.</a:t>
            </a:r>
          </a:p>
          <a:p>
            <a:pPr algn="l">
              <a:buFont typeface="+mj-lt"/>
              <a:buAutoNum type="arabicPeriod"/>
            </a:pPr>
            <a:endParaRPr lang="en-US" b="0" i="0">
              <a:effectLst/>
              <a:latin typeface="Söhne"/>
            </a:endParaRPr>
          </a:p>
          <a:p>
            <a:pPr algn="l">
              <a:buFont typeface="+mj-lt"/>
              <a:buAutoNum type="arabicPeriod"/>
            </a:pPr>
            <a:r>
              <a:rPr lang="en-US" b="1" i="0">
                <a:effectLst/>
                <a:latin typeface="Söhne"/>
              </a:rPr>
              <a:t>Aging of Receivables/Payables System:</a:t>
            </a:r>
            <a:r>
              <a:rPr lang="en-US" b="0" i="0">
                <a:effectLst/>
                <a:latin typeface="Söhne"/>
              </a:rPr>
              <a:t> In an aging of receivables/payables system, accounts receivable or accounts payable balances are categorized based on the length of time they have been outstanding (e.g., 30 days, 60 days, 90 days). This approach helps track the aging of outstanding balances, identify delinquent accounts, and prioritize collections or payments based on their age.</a:t>
            </a:r>
          </a:p>
          <a:p>
            <a:pPr algn="l"/>
            <a:r>
              <a:rPr lang="en-US" b="0" i="0">
                <a:effectLst/>
                <a:latin typeface="Söhne"/>
              </a:rPr>
              <a:t>These are some common alternatives to open item systems for managing accounts receivable and accounts payable transactions. The choice of system depends on factors such as the nature of the business, volume of transactions, billing practices, and reporting requirements.</a:t>
            </a:r>
          </a:p>
          <a:p>
            <a:r>
              <a:rPr lang="en-ZA"/>
              <a:t>    </a:t>
            </a:r>
          </a:p>
        </p:txBody>
      </p:sp>
      <p:sp>
        <p:nvSpPr>
          <p:cNvPr id="4" name="Slide Number Placeholder 3"/>
          <p:cNvSpPr>
            <a:spLocks noGrp="1"/>
          </p:cNvSpPr>
          <p:nvPr>
            <p:ph type="sldNum" sz="quarter" idx="5"/>
          </p:nvPr>
        </p:nvSpPr>
        <p:spPr/>
        <p:txBody>
          <a:bodyPr/>
          <a:lstStyle/>
          <a:p>
            <a:fld id="{86689AF9-8242-AB4E-BF72-33C723BBC0DB}" type="slidenum">
              <a:rPr lang="en-GB" smtClean="0"/>
              <a:t>11</a:t>
            </a:fld>
            <a:endParaRPr lang="en-GB"/>
          </a:p>
        </p:txBody>
      </p:sp>
    </p:spTree>
    <p:extLst>
      <p:ext uri="{BB962C8B-B14F-4D97-AF65-F5344CB8AC3E}">
        <p14:creationId xmlns:p14="http://schemas.microsoft.com/office/powerpoint/2010/main" val="252327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5"/>
              </a:gs>
              <a:gs pos="99000">
                <a:schemeClr val="tx2"/>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48437018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Title Slide">
    <p:bg>
      <p:bgPr>
        <a:solidFill>
          <a:schemeClr val="bg1"/>
        </a:solidFill>
        <a:effectLst/>
      </p:bgPr>
    </p:bg>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303213" y="3561080"/>
            <a:ext cx="8532812" cy="807720"/>
          </a:xfrm>
        </p:spPr>
        <p:txBody>
          <a:bodyPr/>
          <a:lstStyle>
            <a:lvl1pPr algn="r">
              <a:lnSpc>
                <a:spcPct val="100000"/>
              </a:lnSpc>
              <a:defRPr sz="2400">
                <a:solidFill>
                  <a:schemeClr val="tx2"/>
                </a:solidFill>
              </a:defRPr>
            </a:lvl1pPr>
          </a:lstStyle>
          <a:p>
            <a:r>
              <a:rPr lang="en-GB"/>
              <a:t>Section Title</a:t>
            </a:r>
          </a:p>
        </p:txBody>
      </p:sp>
      <p:sp>
        <p:nvSpPr>
          <p:cNvPr id="4" name="Picture Placeholder 2">
            <a:extLst>
              <a:ext uri="{FF2B5EF4-FFF2-40B4-BE49-F238E27FC236}">
                <a16:creationId xmlns:a16="http://schemas.microsoft.com/office/drawing/2014/main" id="{61CA5947-19AD-2E7B-1A0A-BCAF6A559114}"/>
              </a:ext>
            </a:extLst>
          </p:cNvPr>
          <p:cNvSpPr>
            <a:spLocks noGrp="1"/>
          </p:cNvSpPr>
          <p:nvPr>
            <p:ph type="pic" sz="quarter" idx="10"/>
          </p:nvPr>
        </p:nvSpPr>
        <p:spPr>
          <a:xfrm>
            <a:off x="0" y="0"/>
            <a:ext cx="9144000" cy="3560763"/>
          </a:xfrm>
          <a:solidFill>
            <a:schemeClr val="tx1">
              <a:lumMod val="20000"/>
              <a:lumOff val="80000"/>
            </a:schemeClr>
          </a:solidFill>
        </p:spPr>
        <p:txBody>
          <a:bodyPr anchor="ctr"/>
          <a:lstStyle>
            <a:lvl1pPr algn="ctr">
              <a:defRPr/>
            </a:lvl1pPr>
          </a:lstStyle>
          <a:p>
            <a:endParaRPr lang="en-GB"/>
          </a:p>
        </p:txBody>
      </p:sp>
    </p:spTree>
    <p:extLst>
      <p:ext uri="{BB962C8B-B14F-4D97-AF65-F5344CB8AC3E}">
        <p14:creationId xmlns:p14="http://schemas.microsoft.com/office/powerpoint/2010/main" val="1313187530"/>
      </p:ext>
    </p:extLst>
  </p:cSld>
  <p:clrMapOvr>
    <a:masterClrMapping/>
  </p:clrMapOvr>
  <p:extLst>
    <p:ext uri="{DCECCB84-F9BA-43D5-87BE-67443E8EF086}">
      <p15:sldGuideLst xmlns:p15="http://schemas.microsoft.com/office/powerpoint/2012/main">
        <p15:guide id="3" orient="horz" pos="80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3" y="1741596"/>
            <a:ext cx="8532812" cy="26272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31DB7D51-FCBF-530C-3B66-FF6091BA35DC}"/>
              </a:ext>
            </a:extLst>
          </p:cNvPr>
          <p:cNvSpPr>
            <a:spLocks noGrp="1"/>
          </p:cNvSpPr>
          <p:nvPr>
            <p:ph type="title"/>
          </p:nvPr>
        </p:nvSpPr>
        <p:spPr>
          <a:xfrm>
            <a:off x="303213" y="307975"/>
            <a:ext cx="6665912" cy="969963"/>
          </a:xfrm>
        </p:spPr>
        <p:txBody>
          <a:bodyPr/>
          <a:lstStyle>
            <a:lvl1pPr>
              <a:defRPr>
                <a:solidFill>
                  <a:schemeClr val="tx2"/>
                </a:solidFill>
              </a:defRPr>
            </a:lvl1pPr>
          </a:lstStyle>
          <a:p>
            <a:r>
              <a:rPr lang="en-GB"/>
              <a:t>Click to edit Master title style</a:t>
            </a:r>
          </a:p>
        </p:txBody>
      </p:sp>
    </p:spTree>
    <p:extLst>
      <p:ext uri="{BB962C8B-B14F-4D97-AF65-F5344CB8AC3E}">
        <p14:creationId xmlns:p14="http://schemas.microsoft.com/office/powerpoint/2010/main" val="4203336224"/>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2888571"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303214" y="1277939"/>
            <a:ext cx="2222499"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a:t>IMAGE</a:t>
            </a:r>
          </a:p>
        </p:txBody>
      </p:sp>
      <p:sp>
        <p:nvSpPr>
          <p:cNvPr id="8" name="Title 1">
            <a:extLst>
              <a:ext uri="{FF2B5EF4-FFF2-40B4-BE49-F238E27FC236}">
                <a16:creationId xmlns:a16="http://schemas.microsoft.com/office/drawing/2014/main" id="{67C72DB6-BEBC-C4BB-1308-ABB4C30C3B6F}"/>
              </a:ext>
            </a:extLst>
          </p:cNvPr>
          <p:cNvSpPr>
            <a:spLocks noGrp="1"/>
          </p:cNvSpPr>
          <p:nvPr>
            <p:ph type="title"/>
          </p:nvPr>
        </p:nvSpPr>
        <p:spPr>
          <a:xfrm>
            <a:off x="303213" y="307975"/>
            <a:ext cx="6665912" cy="969963"/>
          </a:xfrm>
        </p:spPr>
        <p:txBody>
          <a:bodyPr/>
          <a:lstStyle>
            <a:lvl1pPr>
              <a:defRPr>
                <a:solidFill>
                  <a:schemeClr val="tx2"/>
                </a:solidFill>
              </a:defRPr>
            </a:lvl1pPr>
          </a:lstStyle>
          <a:p>
            <a:r>
              <a:rPr lang="en-GB"/>
              <a:t>Click to edit Master title style</a:t>
            </a:r>
          </a:p>
        </p:txBody>
      </p:sp>
    </p:spTree>
    <p:extLst>
      <p:ext uri="{BB962C8B-B14F-4D97-AF65-F5344CB8AC3E}">
        <p14:creationId xmlns:p14="http://schemas.microsoft.com/office/powerpoint/2010/main" val="1217766667"/>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4" y="1741596"/>
            <a:ext cx="1857374" cy="26272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2525713" y="1741596"/>
            <a:ext cx="1849435" cy="26272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p:nvPr>
        </p:nvSpPr>
        <p:spPr>
          <a:xfrm>
            <a:off x="4754564" y="1741596"/>
            <a:ext cx="1849436" cy="26272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p:nvPr>
        </p:nvSpPr>
        <p:spPr>
          <a:xfrm>
            <a:off x="6983416" y="1741596"/>
            <a:ext cx="1849436" cy="26272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
        <p:nvSpPr>
          <p:cNvPr id="10" name="Title 1">
            <a:extLst>
              <a:ext uri="{FF2B5EF4-FFF2-40B4-BE49-F238E27FC236}">
                <a16:creationId xmlns:a16="http://schemas.microsoft.com/office/drawing/2014/main" id="{1F9876AB-5C0D-2315-DB59-4C322048BB30}"/>
              </a:ext>
            </a:extLst>
          </p:cNvPr>
          <p:cNvSpPr>
            <a:spLocks noGrp="1"/>
          </p:cNvSpPr>
          <p:nvPr>
            <p:ph type="title"/>
          </p:nvPr>
        </p:nvSpPr>
        <p:spPr>
          <a:xfrm>
            <a:off x="303213" y="307975"/>
            <a:ext cx="6665912" cy="969963"/>
          </a:xfrm>
        </p:spPr>
        <p:txBody>
          <a:bodyPr/>
          <a:lstStyle>
            <a:lvl1pPr>
              <a:defRPr>
                <a:solidFill>
                  <a:schemeClr val="tx2"/>
                </a:solidFill>
              </a:defRPr>
            </a:lvl1pPr>
          </a:lstStyle>
          <a:p>
            <a:r>
              <a:rPr lang="en-GB"/>
              <a:t>Click to edit Master title style</a:t>
            </a:r>
          </a:p>
        </p:txBody>
      </p:sp>
    </p:spTree>
    <p:extLst>
      <p:ext uri="{BB962C8B-B14F-4D97-AF65-F5344CB8AC3E}">
        <p14:creationId xmlns:p14="http://schemas.microsoft.com/office/powerpoint/2010/main" val="1920917820"/>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3" y="1741596"/>
            <a:ext cx="4086225" cy="26272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4754564" y="1741596"/>
            <a:ext cx="4086225" cy="26272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396F837B-BD9A-65FD-405D-72074B99041E}"/>
              </a:ext>
            </a:extLst>
          </p:cNvPr>
          <p:cNvSpPr>
            <a:spLocks noGrp="1"/>
          </p:cNvSpPr>
          <p:nvPr>
            <p:ph type="title"/>
          </p:nvPr>
        </p:nvSpPr>
        <p:spPr>
          <a:xfrm>
            <a:off x="303213" y="307975"/>
            <a:ext cx="6665912" cy="969963"/>
          </a:xfrm>
        </p:spPr>
        <p:txBody>
          <a:bodyPr/>
          <a:lstStyle>
            <a:lvl1pPr>
              <a:defRPr>
                <a:solidFill>
                  <a:schemeClr val="tx2"/>
                </a:solidFill>
              </a:defRPr>
            </a:lvl1pPr>
          </a:lstStyle>
          <a:p>
            <a:r>
              <a:rPr lang="en-GB"/>
              <a:t>Click to edit Master title style</a:t>
            </a:r>
          </a:p>
        </p:txBody>
      </p:sp>
    </p:spTree>
    <p:extLst>
      <p:ext uri="{BB962C8B-B14F-4D97-AF65-F5344CB8AC3E}">
        <p14:creationId xmlns:p14="http://schemas.microsoft.com/office/powerpoint/2010/main" val="2226095507"/>
      </p:ext>
    </p:extLst>
  </p:cSld>
  <p:clrMapOvr>
    <a:masterClrMapping/>
  </p:clrMapOvr>
  <p:extLst>
    <p:ext uri="{DCECCB84-F9BA-43D5-87BE-67443E8EF086}">
      <p15:sldGuideLst xmlns:p15="http://schemas.microsoft.com/office/powerpoint/2012/main">
        <p15:guide id="4" orient="horz" pos="805">
          <p15:clr>
            <a:srgbClr val="FBAE40"/>
          </p15:clr>
        </p15:guide>
        <p15:guide id="9" pos="2765">
          <p15:clr>
            <a:srgbClr val="FBAE40"/>
          </p15:clr>
        </p15:guide>
        <p15:guide id="10" pos="299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p:nvPr>
        </p:nvSpPr>
        <p:spPr>
          <a:xfrm>
            <a:off x="303213" y="307975"/>
            <a:ext cx="5930899" cy="974215"/>
          </a:xfrm>
        </p:spPr>
        <p:txBody>
          <a:bodyPr/>
          <a:lstStyle>
            <a:lvl1pPr>
              <a:defRPr>
                <a:solidFill>
                  <a:schemeClr val="tx2"/>
                </a:solidFill>
              </a:defRPr>
            </a:lvl1pPr>
          </a:lstStyle>
          <a:p>
            <a:r>
              <a:rPr lang="en-GB"/>
              <a:t>Click to edit Master title style</a:t>
            </a:r>
          </a:p>
        </p:txBody>
      </p:sp>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4" y="1741596"/>
            <a:ext cx="2595562" cy="26272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3257550" y="1741596"/>
            <a:ext cx="2601913" cy="26272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p:nvPr>
        </p:nvSpPr>
        <p:spPr>
          <a:xfrm>
            <a:off x="6234112" y="1741596"/>
            <a:ext cx="2601913" cy="26272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3675439878"/>
      </p:ext>
    </p:extLst>
  </p:cSld>
  <p:clrMapOvr>
    <a:masterClrMapping/>
  </p:clrMapOvr>
  <p:extLst>
    <p:ext uri="{DCECCB84-F9BA-43D5-87BE-67443E8EF086}">
      <p15:sldGuideLst xmlns:p15="http://schemas.microsoft.com/office/powerpoint/2012/main">
        <p15:guide id="4" orient="horz" pos="805">
          <p15:clr>
            <a:srgbClr val="FBAE40"/>
          </p15:clr>
        </p15:guide>
        <p15:guide id="11" pos="1826">
          <p15:clr>
            <a:srgbClr val="FBAE40"/>
          </p15:clr>
        </p15:guide>
        <p15:guide id="12" pos="2052">
          <p15:clr>
            <a:srgbClr val="FBAE40"/>
          </p15:clr>
        </p15:guide>
        <p15:guide id="13" pos="3691">
          <p15:clr>
            <a:srgbClr val="FBAE40"/>
          </p15:clr>
        </p15:guide>
        <p15:guide id="14" pos="392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p:nvPr>
        </p:nvSpPr>
        <p:spPr>
          <a:xfrm>
            <a:off x="303213" y="307975"/>
            <a:ext cx="6300787" cy="969963"/>
          </a:xfrm>
        </p:spPr>
        <p:txBody>
          <a:bodyPr/>
          <a:lstStyle>
            <a:lvl1pPr>
              <a:defRPr>
                <a:solidFill>
                  <a:schemeClr val="tx2"/>
                </a:solidFill>
              </a:defRPr>
            </a:lvl1pPr>
          </a:lstStyle>
          <a:p>
            <a:r>
              <a:rPr lang="en-GB"/>
              <a:t>Click to edit Master title style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569836167"/>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guide id="22" orient="horz" pos="51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1" y="0"/>
            <a:ext cx="6864689"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100000">
                <a:schemeClr val="accent5"/>
              </a:gs>
              <a:gs pos="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88875561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5A2F92"/>
              </a:gs>
              <a:gs pos="100000">
                <a:srgbClr val="E6008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422969944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tx2"/>
              </a:gs>
              <a:gs pos="65000">
                <a:schemeClr val="accent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3450162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tx2"/>
              </a:gs>
              <a:gs pos="99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tx2"/>
              </a:gs>
              <a:gs pos="98000">
                <a:schemeClr val="accent2"/>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1343057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4000">
                <a:schemeClr val="accent3"/>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63782124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3000">
                <a:srgbClr val="5A2F9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346729758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4"/>
              </a:gs>
              <a:gs pos="99000">
                <a:srgbClr val="A6CE3C"/>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383713493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D00A54"/>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7856541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F4136"/>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97788357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60088"/>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7883978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4909F-A0E7-4F41-8F6D-DBD0C8513585}"/>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378146302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033D88-A303-2CB2-46B2-78748833AFE8}"/>
              </a:ext>
            </a:extLst>
          </p:cNvPr>
          <p:cNvSpPr/>
          <p:nvPr userDrawn="1"/>
        </p:nvSpPr>
        <p:spPr>
          <a:xfrm>
            <a:off x="0" y="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380322029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157CA6-10BD-1DD8-A523-D2C5947776F9}"/>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396710319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880396-0AF5-CC28-24D1-0C99BA8927A5}"/>
              </a:ext>
            </a:extLst>
          </p:cNvPr>
          <p:cNvSpPr/>
          <p:nvPr userDrawn="1"/>
        </p:nvSpPr>
        <p:spPr>
          <a:xfrm>
            <a:off x="0" y="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314588221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1"/>
              </a:gs>
              <a:gs pos="98000">
                <a:schemeClr val="accent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1"/>
              </a:gs>
              <a:gs pos="98000">
                <a:schemeClr val="accent3"/>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46593984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900FA3-99B3-B6DE-AF98-EE49E6B426C9}"/>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1716309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A9D3D8-B99B-4E1C-F55F-0CD07616AD69}"/>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403111027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86C9A-0AA7-C6F3-3992-75CB423B589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198186351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DEC03D-6442-F120-9EC4-761FF98AFA95}"/>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391948279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2DEBEA-BF99-0DED-1E1B-DC91C46E29EB}"/>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349111845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93658374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3" y="1741596"/>
            <a:ext cx="8532812"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75576065"/>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3" y="1741596"/>
            <a:ext cx="4086225"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4754564" y="1741596"/>
            <a:ext cx="4086225"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34716781"/>
      </p:ext>
    </p:extLst>
  </p:cSld>
  <p:clrMapOvr>
    <a:masterClrMapping/>
  </p:clrMapOvr>
  <p:extLst>
    <p:ext uri="{DCECCB84-F9BA-43D5-87BE-67443E8EF086}">
      <p15:sldGuideLst xmlns:p15="http://schemas.microsoft.com/office/powerpoint/2012/main">
        <p15:guide id="4" orient="horz" pos="805" userDrawn="1">
          <p15:clr>
            <a:srgbClr val="FBAE40"/>
          </p15:clr>
        </p15:guide>
        <p15:guide id="9" pos="2765" userDrawn="1">
          <p15:clr>
            <a:srgbClr val="FBAE40"/>
          </p15:clr>
        </p15:guide>
        <p15:guide id="10" pos="2991"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4" y="1741596"/>
            <a:ext cx="2595562"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3257550" y="1741596"/>
            <a:ext cx="2601913"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p:nvPr>
        </p:nvSpPr>
        <p:spPr>
          <a:xfrm>
            <a:off x="6234112" y="1741596"/>
            <a:ext cx="2601913"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92159195"/>
      </p:ext>
    </p:extLst>
  </p:cSld>
  <p:clrMapOvr>
    <a:masterClrMapping/>
  </p:clrMapOvr>
  <p:extLst>
    <p:ext uri="{DCECCB84-F9BA-43D5-87BE-67443E8EF086}">
      <p15:sldGuideLst xmlns:p15="http://schemas.microsoft.com/office/powerpoint/2012/main">
        <p15:guide id="4" orient="horz" pos="805" userDrawn="1">
          <p15:clr>
            <a:srgbClr val="FBAE40"/>
          </p15:clr>
        </p15:guide>
        <p15:guide id="11" pos="1826" userDrawn="1">
          <p15:clr>
            <a:srgbClr val="FBAE40"/>
          </p15:clr>
        </p15:guide>
        <p15:guide id="12" pos="2052" userDrawn="1">
          <p15:clr>
            <a:srgbClr val="FBAE40"/>
          </p15:clr>
        </p15:guide>
        <p15:guide id="13" pos="3691" userDrawn="1">
          <p15:clr>
            <a:srgbClr val="FBAE40"/>
          </p15:clr>
        </p15:guide>
        <p15:guide id="14" pos="3921"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4" y="1741596"/>
            <a:ext cx="1857374"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2525713" y="1741596"/>
            <a:ext cx="1849435"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p:nvPr>
        </p:nvSpPr>
        <p:spPr>
          <a:xfrm>
            <a:off x="4754564" y="1741596"/>
            <a:ext cx="1849436"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p:nvPr>
        </p:nvSpPr>
        <p:spPr>
          <a:xfrm>
            <a:off x="6983416" y="1741596"/>
            <a:ext cx="1849436"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0003960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5A2F92"/>
              </a:gs>
              <a:gs pos="97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44000">
                <a:srgbClr val="5A2F92"/>
              </a:gs>
              <a:gs pos="97000">
                <a:schemeClr val="accent1"/>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364335107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303213" y="1649788"/>
            <a:ext cx="8532811"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p:nvPr>
        </p:nvSpPr>
        <p:spPr>
          <a:xfrm>
            <a:off x="303213" y="3201026"/>
            <a:ext cx="8532811"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63376837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303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p:nvPr>
        </p:nvSpPr>
        <p:spPr>
          <a:xfrm>
            <a:off x="303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p:nvPr>
        </p:nvSpPr>
        <p:spPr>
          <a:xfrm>
            <a:off x="4748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p:nvPr>
        </p:nvSpPr>
        <p:spPr>
          <a:xfrm>
            <a:off x="4748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71153509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2888571"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303214" y="1277939"/>
            <a:ext cx="2222499"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178998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303213"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6604000" y="1277939"/>
            <a:ext cx="2232025"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88850557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59" y="1729082"/>
            <a:ext cx="1940482" cy="1690098"/>
          </a:xfrm>
          <a:prstGeom prst="rect">
            <a:avLst/>
          </a:prstGeom>
        </p:spPr>
      </p:pic>
    </p:spTree>
    <p:extLst>
      <p:ext uri="{BB962C8B-B14F-4D97-AF65-F5344CB8AC3E}">
        <p14:creationId xmlns:p14="http://schemas.microsoft.com/office/powerpoint/2010/main" val="4034230249"/>
      </p:ext>
    </p:extLst>
  </p:cSld>
  <p:clrMapOvr>
    <a:masterClrMapping/>
  </p:clrMapOvr>
  <p:extLst>
    <p:ext uri="{DCECCB84-F9BA-43D5-87BE-67443E8EF086}">
      <p15:sldGuideLst xmlns:p15="http://schemas.microsoft.com/office/powerpoint/2012/main">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E60088"/>
              </a:gs>
              <a:gs pos="100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4000">
                <a:srgbClr val="E60088"/>
              </a:gs>
              <a:gs pos="100000">
                <a:srgbClr val="5A2F92"/>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42353021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A6CE3C"/>
              </a:gs>
              <a:gs pos="19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00000">
                <a:srgbClr val="A6CE3C"/>
              </a:gs>
              <a:gs pos="0">
                <a:schemeClr val="accent4"/>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70305733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D00A54"/>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5059446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F04C23"/>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4153866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7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E60088"/>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3398662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4.sv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png"/><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6.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image" Target="../media/image3.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6.sv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5.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22908DA-2C9B-7903-B59E-556389996363}"/>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337137" y="102425"/>
            <a:ext cx="695326" cy="451961"/>
          </a:xfrm>
          <a:prstGeom prst="rect">
            <a:avLst/>
          </a:prstGeom>
        </p:spPr>
      </p:pic>
      <p:pic>
        <p:nvPicPr>
          <p:cNvPr id="10" name="Graphic 9">
            <a:extLst>
              <a:ext uri="{FF2B5EF4-FFF2-40B4-BE49-F238E27FC236}">
                <a16:creationId xmlns:a16="http://schemas.microsoft.com/office/drawing/2014/main" id="{1D960EE8-BD84-2422-3BAD-086D20F5BC42}"/>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03213" y="4778644"/>
            <a:ext cx="8532000" cy="67746"/>
          </a:xfrm>
          <a:prstGeom prst="rect">
            <a:avLst/>
          </a:prstGeom>
        </p:spPr>
      </p:pic>
      <p:sp>
        <p:nvSpPr>
          <p:cNvPr id="11" name="TextBox 10">
            <a:extLst>
              <a:ext uri="{FF2B5EF4-FFF2-40B4-BE49-F238E27FC236}">
                <a16:creationId xmlns:a16="http://schemas.microsoft.com/office/drawing/2014/main" id="{86FDD5C0-3687-FA8A-356D-B88FA3D9103C}"/>
              </a:ext>
            </a:extLst>
          </p:cNvPr>
          <p:cNvSpPr txBox="1"/>
          <p:nvPr userDrawn="1"/>
        </p:nvSpPr>
        <p:spPr>
          <a:xfrm>
            <a:off x="303213" y="4725369"/>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sp>
        <p:nvSpPr>
          <p:cNvPr id="13" name="Rectangle 12">
            <a:extLst>
              <a:ext uri="{FF2B5EF4-FFF2-40B4-BE49-F238E27FC236}">
                <a16:creationId xmlns:a16="http://schemas.microsoft.com/office/drawing/2014/main" id="{33A1D083-3347-7DAB-CAF3-D30C107C3526}"/>
              </a:ext>
            </a:extLst>
          </p:cNvPr>
          <p:cNvSpPr/>
          <p:nvPr userDrawn="1"/>
        </p:nvSpPr>
        <p:spPr>
          <a:xfrm>
            <a:off x="9353405" y="0"/>
            <a:ext cx="593313" cy="593313"/>
          </a:xfrm>
          <a:prstGeom prst="rect">
            <a:avLst/>
          </a:prstGeom>
          <a:solidFill>
            <a:srgbClr val="FBA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B8E1F41-7CD6-F962-0176-50F39BBB4CFD}"/>
              </a:ext>
            </a:extLst>
          </p:cNvPr>
          <p:cNvSpPr/>
          <p:nvPr userDrawn="1"/>
        </p:nvSpPr>
        <p:spPr>
          <a:xfrm>
            <a:off x="9353405" y="650550"/>
            <a:ext cx="593313" cy="593313"/>
          </a:xfrm>
          <a:prstGeom prst="rect">
            <a:avLst/>
          </a:prstGeom>
          <a:solidFill>
            <a:srgbClr val="F04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0A1B983-6ECD-3B21-D0AC-1BE2C5C9CDFD}"/>
              </a:ext>
            </a:extLst>
          </p:cNvPr>
          <p:cNvSpPr/>
          <p:nvPr userDrawn="1"/>
        </p:nvSpPr>
        <p:spPr>
          <a:xfrm>
            <a:off x="9353405" y="1301100"/>
            <a:ext cx="593313" cy="593313"/>
          </a:xfrm>
          <a:prstGeom prst="rect">
            <a:avLst/>
          </a:prstGeom>
          <a:solidFill>
            <a:srgbClr val="A6C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D81D1B3-3B50-2D70-4C3E-40F68D9132DD}"/>
              </a:ext>
            </a:extLst>
          </p:cNvPr>
          <p:cNvSpPr/>
          <p:nvPr userDrawn="1"/>
        </p:nvSpPr>
        <p:spPr>
          <a:xfrm>
            <a:off x="9353405" y="1951650"/>
            <a:ext cx="593313" cy="593313"/>
          </a:xfrm>
          <a:prstGeom prst="rect">
            <a:avLst/>
          </a:prstGeom>
          <a:solidFill>
            <a:srgbClr val="E6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44D7CB7E-54F8-A48D-9133-C52BC8605F60}"/>
              </a:ext>
            </a:extLst>
          </p:cNvPr>
          <p:cNvSpPr/>
          <p:nvPr userDrawn="1"/>
        </p:nvSpPr>
        <p:spPr>
          <a:xfrm>
            <a:off x="9353405" y="2602200"/>
            <a:ext cx="593313" cy="593313"/>
          </a:xfrm>
          <a:prstGeom prst="rect">
            <a:avLst/>
          </a:prstGeom>
          <a:solidFill>
            <a:srgbClr val="D00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D698541-3164-95AC-B81A-94CFA81A8C1B}"/>
              </a:ext>
            </a:extLst>
          </p:cNvPr>
          <p:cNvSpPr/>
          <p:nvPr userDrawn="1"/>
        </p:nvSpPr>
        <p:spPr>
          <a:xfrm>
            <a:off x="9353405" y="3252751"/>
            <a:ext cx="593313" cy="593313"/>
          </a:xfrm>
          <a:prstGeom prst="rect">
            <a:avLst/>
          </a:prstGeom>
          <a:solidFill>
            <a:srgbClr val="5A2F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1321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64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805" userDrawn="1">
          <p15:clr>
            <a:srgbClr val="F26B43"/>
          </p15:clr>
        </p15:guide>
        <p15:guide id="10" orient="horz" pos="1780" userDrawn="1">
          <p15:clr>
            <a:srgbClr val="F26B43"/>
          </p15:clr>
        </p15:guide>
        <p15:guide id="11" orient="horz" pos="616" userDrawn="1">
          <p15:clr>
            <a:srgbClr val="F26B43"/>
          </p15:clr>
        </p15:guide>
        <p15:guide id="12" orient="horz" pos="584" userDrawn="1">
          <p15:clr>
            <a:srgbClr val="F26B43"/>
          </p15:clr>
        </p15:guide>
        <p15:guide id="13" orient="horz" pos="486" userDrawn="1">
          <p15:clr>
            <a:srgbClr val="F26B43"/>
          </p15:clr>
        </p15:guide>
        <p15:guide id="14" orient="horz" pos="460" userDrawn="1">
          <p15:clr>
            <a:srgbClr val="F26B43"/>
          </p15:clr>
        </p15:guide>
        <p15:guide id="15" orient="horz" pos="436" userDrawn="1">
          <p15:clr>
            <a:srgbClr val="F26B43"/>
          </p15:clr>
        </p15:guide>
        <p15:guide id="16" orient="horz" pos="310" userDrawn="1">
          <p15:clr>
            <a:srgbClr val="F26B43"/>
          </p15:clr>
        </p15:guide>
        <p15:guide id="17" orient="horz" pos="2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725369"/>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8768945" y="106420"/>
            <a:ext cx="233165" cy="283129"/>
          </a:xfrm>
          <a:prstGeom prst="rect">
            <a:avLst/>
          </a:prstGeom>
        </p:spPr>
      </p:pic>
    </p:spTree>
    <p:extLst>
      <p:ext uri="{BB962C8B-B14F-4D97-AF65-F5344CB8AC3E}">
        <p14:creationId xmlns:p14="http://schemas.microsoft.com/office/powerpoint/2010/main" val="568121190"/>
      </p:ext>
    </p:extLst>
  </p:cSld>
  <p:clrMap bg1="lt1" tx1="dk1" bg2="lt2" tx2="dk2" accent1="accent1" accent2="accent2" accent3="accent3" accent4="accent4" accent5="accent5" accent6="accent6" hlink="hlink" folHlink="folHlink"/>
  <p:sldLayoutIdLst>
    <p:sldLayoutId id="2147483675" r:id="rId1"/>
    <p:sldLayoutId id="2147483679" r:id="rId2"/>
    <p:sldLayoutId id="2147483676" r:id="rId3"/>
    <p:sldLayoutId id="2147483677" r:id="rId4"/>
    <p:sldLayoutId id="2147483678" r:id="rId5"/>
    <p:sldLayoutId id="2147483680" r:id="rId6"/>
    <p:sldLayoutId id="2147483681" r:id="rId7"/>
    <p:sldLayoutId id="2147483682" r:id="rId8"/>
    <p:sldLayoutId id="2147483683" r:id="rId9"/>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726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1439662733"/>
      </p:ext>
    </p:extLst>
  </p:cSld>
  <p:clrMap bg1="lt1" tx1="dk1" bg2="lt2" tx2="dk2" accent1="accent1" accent2="accent2" accent3="accent3" accent4="accent4" accent5="accent5" accent6="accent6" hlink="hlink" folHlink="folHlink"/>
  <p:sldLayoutIdLst>
    <p:sldLayoutId id="214748368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5D_C4F9443A.xm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5F_29817A65.xm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6.jfif"/><Relationship Id="rId3" Type="http://schemas.microsoft.com/office/2018/10/relationships/comments" Target="../comments/modernComment_163_D4AAA031.xml"/><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F3B7AD-0116-EA00-7D28-DA29D91FAF95}"/>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GB" sz="4800" dirty="0"/>
              <a:t>Feedback Fees Management – Design Thinking Workshop</a:t>
            </a:r>
            <a:endParaRPr lang="en-GB" dirty="0"/>
          </a:p>
        </p:txBody>
      </p:sp>
      <p:sp>
        <p:nvSpPr>
          <p:cNvPr id="15" name="Text Placeholder 14">
            <a:extLst>
              <a:ext uri="{FF2B5EF4-FFF2-40B4-BE49-F238E27FC236}">
                <a16:creationId xmlns:a16="http://schemas.microsoft.com/office/drawing/2014/main" id="{5D915FD3-826B-4638-FBDB-18379D2A368C}"/>
              </a:ext>
            </a:extLst>
          </p:cNvPr>
          <p:cNvSpPr>
            <a:spLocks noGrp="1"/>
          </p:cNvSpPr>
          <p:nvPr>
            <p:ph type="body" sz="quarter" idx="11"/>
          </p:nvPr>
        </p:nvSpPr>
        <p:spPr>
          <a:effectLst>
            <a:outerShdw blurRad="50800" dist="38100" dir="2700000" algn="tl" rotWithShape="0">
              <a:prstClr val="black">
                <a:alpha val="40000"/>
              </a:prstClr>
            </a:outerShdw>
          </a:effectLst>
        </p:spPr>
        <p:txBody>
          <a:bodyPr/>
          <a:lstStyle/>
          <a:p>
            <a:pPr defTabSz="914400">
              <a:lnSpc>
                <a:spcPct val="90000"/>
              </a:lnSpc>
              <a:spcBef>
                <a:spcPts val="0"/>
              </a:spcBef>
              <a:spcAft>
                <a:spcPts val="600"/>
              </a:spcAft>
            </a:pPr>
            <a:r>
              <a:rPr lang="en-US" sz="1800" dirty="0">
                <a:solidFill>
                  <a:srgbClr val="FFFFFF"/>
                </a:solidFill>
              </a:rPr>
              <a:t>Session 42</a:t>
            </a:r>
          </a:p>
          <a:p>
            <a:pPr defTabSz="914400">
              <a:lnSpc>
                <a:spcPct val="90000"/>
              </a:lnSpc>
              <a:spcBef>
                <a:spcPts val="0"/>
              </a:spcBef>
              <a:spcAft>
                <a:spcPts val="600"/>
              </a:spcAft>
            </a:pPr>
            <a:r>
              <a:rPr lang="en-US" sz="1800" dirty="0">
                <a:solidFill>
                  <a:srgbClr val="FFFFFF"/>
                </a:solidFill>
              </a:rPr>
              <a:t>Presented by Marchand Hildebrand</a:t>
            </a:r>
          </a:p>
        </p:txBody>
      </p:sp>
    </p:spTree>
    <p:extLst>
      <p:ext uri="{BB962C8B-B14F-4D97-AF65-F5344CB8AC3E}">
        <p14:creationId xmlns:p14="http://schemas.microsoft.com/office/powerpoint/2010/main" val="209235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7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13292"/>
            <a:ext cx="548639" cy="505563"/>
            <a:chOff x="3940602" y="308034"/>
            <a:chExt cx="2116791" cy="3428999"/>
          </a:xfrm>
          <a:solidFill>
            <a:schemeClr val="accent4"/>
          </a:solidFill>
        </p:grpSpPr>
        <p:sp>
          <p:nvSpPr>
            <p:cNvPr id="17" name="Rectangle 1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460891"/>
            <a:ext cx="8180615" cy="142190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18D1AB7-1C4B-9438-F1C4-D4A13D42D31D}"/>
              </a:ext>
            </a:extLst>
          </p:cNvPr>
          <p:cNvSpPr>
            <a:spLocks noGrp="1"/>
          </p:cNvSpPr>
          <p:nvPr>
            <p:ph type="title"/>
          </p:nvPr>
        </p:nvSpPr>
        <p:spPr>
          <a:xfrm>
            <a:off x="782723" y="607985"/>
            <a:ext cx="7629757" cy="1166940"/>
          </a:xfrm>
        </p:spPr>
        <p:txBody>
          <a:bodyPr vert="horz" lIns="91440" tIns="45720" rIns="91440" bIns="45720" rtlCol="0" anchor="ctr">
            <a:normAutofit/>
          </a:bodyPr>
          <a:lstStyle/>
          <a:p>
            <a:pPr defTabSz="914400">
              <a:lnSpc>
                <a:spcPct val="90000"/>
              </a:lnSpc>
            </a:pPr>
            <a:r>
              <a:rPr lang="en-US" sz="3600" kern="1200">
                <a:solidFill>
                  <a:schemeClr val="tx1"/>
                </a:solidFill>
                <a:latin typeface="+mj-lt"/>
                <a:ea typeface="+mj-ea"/>
                <a:cs typeface="+mj-cs"/>
              </a:rPr>
              <a:t>Fee Events</a:t>
            </a:r>
          </a:p>
        </p:txBody>
      </p:sp>
      <p:cxnSp>
        <p:nvCxnSpPr>
          <p:cNvPr id="23" name="Straight Connector 2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4868488"/>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55791D0A-058C-8502-408E-4185A1625230}"/>
              </a:ext>
            </a:extLst>
          </p:cNvPr>
          <p:cNvGraphicFramePr>
            <a:graphicFrameLocks/>
          </p:cNvGraphicFramePr>
          <p:nvPr>
            <p:extLst>
              <p:ext uri="{D42A27DB-BD31-4B8C-83A1-F6EECF244321}">
                <p14:modId xmlns:p14="http://schemas.microsoft.com/office/powerpoint/2010/main" val="3580722485"/>
              </p:ext>
            </p:extLst>
          </p:nvPr>
        </p:nvGraphicFramePr>
        <p:xfrm>
          <a:off x="504109" y="1967613"/>
          <a:ext cx="5740791" cy="2886520"/>
        </p:xfrm>
        <a:graphic>
          <a:graphicData uri="http://schemas.openxmlformats.org/drawingml/2006/table">
            <a:tbl>
              <a:tblPr/>
              <a:tblGrid>
                <a:gridCol w="974711">
                  <a:extLst>
                    <a:ext uri="{9D8B030D-6E8A-4147-A177-3AD203B41FA5}">
                      <a16:colId xmlns:a16="http://schemas.microsoft.com/office/drawing/2014/main" val="3478767408"/>
                    </a:ext>
                  </a:extLst>
                </a:gridCol>
                <a:gridCol w="297880">
                  <a:extLst>
                    <a:ext uri="{9D8B030D-6E8A-4147-A177-3AD203B41FA5}">
                      <a16:colId xmlns:a16="http://schemas.microsoft.com/office/drawing/2014/main" val="1697334320"/>
                    </a:ext>
                  </a:extLst>
                </a:gridCol>
                <a:gridCol w="297880">
                  <a:extLst>
                    <a:ext uri="{9D8B030D-6E8A-4147-A177-3AD203B41FA5}">
                      <a16:colId xmlns:a16="http://schemas.microsoft.com/office/drawing/2014/main" val="2559356146"/>
                    </a:ext>
                  </a:extLst>
                </a:gridCol>
                <a:gridCol w="297880">
                  <a:extLst>
                    <a:ext uri="{9D8B030D-6E8A-4147-A177-3AD203B41FA5}">
                      <a16:colId xmlns:a16="http://schemas.microsoft.com/office/drawing/2014/main" val="167108652"/>
                    </a:ext>
                  </a:extLst>
                </a:gridCol>
                <a:gridCol w="297880">
                  <a:extLst>
                    <a:ext uri="{9D8B030D-6E8A-4147-A177-3AD203B41FA5}">
                      <a16:colId xmlns:a16="http://schemas.microsoft.com/office/drawing/2014/main" val="4163998184"/>
                    </a:ext>
                  </a:extLst>
                </a:gridCol>
                <a:gridCol w="297880">
                  <a:extLst>
                    <a:ext uri="{9D8B030D-6E8A-4147-A177-3AD203B41FA5}">
                      <a16:colId xmlns:a16="http://schemas.microsoft.com/office/drawing/2014/main" val="435652602"/>
                    </a:ext>
                  </a:extLst>
                </a:gridCol>
                <a:gridCol w="297880">
                  <a:extLst>
                    <a:ext uri="{9D8B030D-6E8A-4147-A177-3AD203B41FA5}">
                      <a16:colId xmlns:a16="http://schemas.microsoft.com/office/drawing/2014/main" val="4085052923"/>
                    </a:ext>
                  </a:extLst>
                </a:gridCol>
                <a:gridCol w="297880">
                  <a:extLst>
                    <a:ext uri="{9D8B030D-6E8A-4147-A177-3AD203B41FA5}">
                      <a16:colId xmlns:a16="http://schemas.microsoft.com/office/drawing/2014/main" val="2931214103"/>
                    </a:ext>
                  </a:extLst>
                </a:gridCol>
                <a:gridCol w="297880">
                  <a:extLst>
                    <a:ext uri="{9D8B030D-6E8A-4147-A177-3AD203B41FA5}">
                      <a16:colId xmlns:a16="http://schemas.microsoft.com/office/drawing/2014/main" val="1049695620"/>
                    </a:ext>
                  </a:extLst>
                </a:gridCol>
                <a:gridCol w="297880">
                  <a:extLst>
                    <a:ext uri="{9D8B030D-6E8A-4147-A177-3AD203B41FA5}">
                      <a16:colId xmlns:a16="http://schemas.microsoft.com/office/drawing/2014/main" val="241758682"/>
                    </a:ext>
                  </a:extLst>
                </a:gridCol>
                <a:gridCol w="297880">
                  <a:extLst>
                    <a:ext uri="{9D8B030D-6E8A-4147-A177-3AD203B41FA5}">
                      <a16:colId xmlns:a16="http://schemas.microsoft.com/office/drawing/2014/main" val="1990377300"/>
                    </a:ext>
                  </a:extLst>
                </a:gridCol>
                <a:gridCol w="297880">
                  <a:extLst>
                    <a:ext uri="{9D8B030D-6E8A-4147-A177-3AD203B41FA5}">
                      <a16:colId xmlns:a16="http://schemas.microsoft.com/office/drawing/2014/main" val="725080157"/>
                    </a:ext>
                  </a:extLst>
                </a:gridCol>
                <a:gridCol w="297880">
                  <a:extLst>
                    <a:ext uri="{9D8B030D-6E8A-4147-A177-3AD203B41FA5}">
                      <a16:colId xmlns:a16="http://schemas.microsoft.com/office/drawing/2014/main" val="3304332773"/>
                    </a:ext>
                  </a:extLst>
                </a:gridCol>
                <a:gridCol w="297880">
                  <a:extLst>
                    <a:ext uri="{9D8B030D-6E8A-4147-A177-3AD203B41FA5}">
                      <a16:colId xmlns:a16="http://schemas.microsoft.com/office/drawing/2014/main" val="781826948"/>
                    </a:ext>
                  </a:extLst>
                </a:gridCol>
                <a:gridCol w="297880">
                  <a:extLst>
                    <a:ext uri="{9D8B030D-6E8A-4147-A177-3AD203B41FA5}">
                      <a16:colId xmlns:a16="http://schemas.microsoft.com/office/drawing/2014/main" val="3360817185"/>
                    </a:ext>
                  </a:extLst>
                </a:gridCol>
                <a:gridCol w="297880">
                  <a:extLst>
                    <a:ext uri="{9D8B030D-6E8A-4147-A177-3AD203B41FA5}">
                      <a16:colId xmlns:a16="http://schemas.microsoft.com/office/drawing/2014/main" val="2608184230"/>
                    </a:ext>
                  </a:extLst>
                </a:gridCol>
                <a:gridCol w="297880">
                  <a:extLst>
                    <a:ext uri="{9D8B030D-6E8A-4147-A177-3AD203B41FA5}">
                      <a16:colId xmlns:a16="http://schemas.microsoft.com/office/drawing/2014/main" val="2278153318"/>
                    </a:ext>
                  </a:extLst>
                </a:gridCol>
              </a:tblGrid>
              <a:tr h="604857">
                <a:tc>
                  <a:txBody>
                    <a:bodyPr/>
                    <a:lstStyle/>
                    <a:p>
                      <a:pPr algn="l" fontAlgn="t"/>
                      <a:r>
                        <a:rPr lang="en-ZA" sz="1000" b="1">
                          <a:effectLst/>
                          <a:latin typeface="Arial" panose="020B0604020202020204" pitchFamily="34" charset="0"/>
                        </a:rPr>
                        <a:t>Events</a:t>
                      </a:r>
                      <a:br>
                        <a:rPr lang="en-ZA" sz="1000" b="1">
                          <a:effectLst/>
                          <a:latin typeface="Arial" panose="020B0604020202020204" pitchFamily="34" charset="0"/>
                        </a:rPr>
                      </a:br>
                      <a:br>
                        <a:rPr lang="en-ZA" sz="1000" b="1">
                          <a:effectLst/>
                          <a:latin typeface="Arial" panose="020B0604020202020204" pitchFamily="34" charset="0"/>
                        </a:rPr>
                      </a:br>
                      <a:r>
                        <a:rPr lang="en-ZA" sz="1000" b="1">
                          <a:effectLst/>
                          <a:latin typeface="Arial" panose="020B0604020202020204" pitchFamily="34" charset="0"/>
                        </a:rPr>
                        <a:t>Key Fields</a:t>
                      </a:r>
                      <a:br>
                        <a:rPr lang="en-ZA" sz="1000" b="1">
                          <a:effectLst/>
                          <a:latin typeface="Arial" panose="020B0604020202020204" pitchFamily="34" charset="0"/>
                        </a:rPr>
                      </a:br>
                      <a:endParaRPr lang="en-ZA" sz="1000" b="1">
                        <a:effectLst/>
                        <a:latin typeface="Arial" panose="020B0604020202020204" pitchFamily="34" charset="0"/>
                      </a:endParaRP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01</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03</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04</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05</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07</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13</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14</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15</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16</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17</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18</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19</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32</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39</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55</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57</a:t>
                      </a:r>
                    </a:p>
                  </a:txBody>
                  <a:tcPr marL="60053" marR="60053" marT="30026" marB="30026">
                    <a:lnL>
                      <a:noFill/>
                    </a:lnL>
                    <a:lnR>
                      <a:noFill/>
                    </a:lnR>
                    <a:lnT>
                      <a:noFill/>
                    </a:lnT>
                    <a:lnB>
                      <a:noFill/>
                    </a:lnB>
                    <a:noFill/>
                  </a:tcPr>
                </a:tc>
                <a:extLst>
                  <a:ext uri="{0D108BD9-81ED-4DB2-BD59-A6C34878D82A}">
                    <a16:rowId xmlns:a16="http://schemas.microsoft.com/office/drawing/2014/main" val="3369284432"/>
                  </a:ext>
                </a:extLst>
              </a:tr>
              <a:tr h="191895">
                <a:tc>
                  <a:txBody>
                    <a:bodyPr/>
                    <a:lstStyle/>
                    <a:p>
                      <a:pPr algn="l" fontAlgn="t"/>
                      <a:r>
                        <a:rPr lang="en-ZA" sz="1000" b="1">
                          <a:effectLst/>
                          <a:latin typeface="Arial" panose="020B0604020202020204" pitchFamily="34" charset="0"/>
                        </a:rPr>
                        <a:t>Currency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extLst>
                  <a:ext uri="{0D108BD9-81ED-4DB2-BD59-A6C34878D82A}">
                    <a16:rowId xmlns:a16="http://schemas.microsoft.com/office/drawing/2014/main" val="1264559263"/>
                  </a:ext>
                </a:extLst>
              </a:tr>
              <a:tr h="329549">
                <a:tc>
                  <a:txBody>
                    <a:bodyPr/>
                    <a:lstStyle/>
                    <a:p>
                      <a:pPr algn="l" fontAlgn="t"/>
                      <a:r>
                        <a:rPr lang="en-ZA" sz="1000" b="1" dirty="0">
                          <a:effectLst/>
                          <a:latin typeface="Arial" panose="020B0604020202020204" pitchFamily="34" charset="0"/>
                        </a:rPr>
                        <a:t>Post/ Under Graduate</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extLst>
                  <a:ext uri="{0D108BD9-81ED-4DB2-BD59-A6C34878D82A}">
                    <a16:rowId xmlns:a16="http://schemas.microsoft.com/office/drawing/2014/main" val="3898770400"/>
                  </a:ext>
                </a:extLst>
              </a:tr>
              <a:tr h="191895">
                <a:tc>
                  <a:txBody>
                    <a:bodyPr/>
                    <a:lstStyle/>
                    <a:p>
                      <a:pPr algn="l" fontAlgn="t"/>
                      <a:r>
                        <a:rPr lang="en-ZA" sz="1000" b="1">
                          <a:effectLst/>
                          <a:latin typeface="Arial" panose="020B0604020202020204" pitchFamily="34" charset="0"/>
                        </a:rPr>
                        <a:t>Cash/Terms</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dirty="0">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extLst>
                  <a:ext uri="{0D108BD9-81ED-4DB2-BD59-A6C34878D82A}">
                    <a16:rowId xmlns:a16="http://schemas.microsoft.com/office/drawing/2014/main" val="1705627332"/>
                  </a:ext>
                </a:extLst>
              </a:tr>
              <a:tr h="191895">
                <a:tc>
                  <a:txBody>
                    <a:bodyPr/>
                    <a:lstStyle/>
                    <a:p>
                      <a:pPr algn="l" fontAlgn="t"/>
                      <a:r>
                        <a:rPr lang="en-ZA" sz="1000" b="1">
                          <a:effectLst/>
                          <a:latin typeface="Arial" panose="020B0604020202020204" pitchFamily="34" charset="0"/>
                        </a:rPr>
                        <a:t>Offering Type</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dirty="0">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extLst>
                  <a:ext uri="{0D108BD9-81ED-4DB2-BD59-A6C34878D82A}">
                    <a16:rowId xmlns:a16="http://schemas.microsoft.com/office/drawing/2014/main" val="3549973770"/>
                  </a:ext>
                </a:extLst>
              </a:tr>
              <a:tr h="191895">
                <a:tc>
                  <a:txBody>
                    <a:bodyPr/>
                    <a:lstStyle/>
                    <a:p>
                      <a:pPr algn="l" fontAlgn="t"/>
                      <a:r>
                        <a:rPr lang="en-ZA" sz="1000" b="1">
                          <a:effectLst/>
                          <a:latin typeface="Arial" panose="020B0604020202020204" pitchFamily="34" charset="0"/>
                        </a:rPr>
                        <a:t>Study Period</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extLst>
                  <a:ext uri="{0D108BD9-81ED-4DB2-BD59-A6C34878D82A}">
                    <a16:rowId xmlns:a16="http://schemas.microsoft.com/office/drawing/2014/main" val="3629764830"/>
                  </a:ext>
                </a:extLst>
              </a:tr>
              <a:tr h="191895">
                <a:tc>
                  <a:txBody>
                    <a:bodyPr/>
                    <a:lstStyle/>
                    <a:p>
                      <a:pPr algn="l" fontAlgn="t"/>
                      <a:r>
                        <a:rPr lang="en-ZA" sz="1000" b="1">
                          <a:effectLst/>
                          <a:latin typeface="Arial" panose="020B0604020202020204" pitchFamily="34" charset="0"/>
                        </a:rPr>
                        <a:t>Student Type</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dirty="0">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extLst>
                  <a:ext uri="{0D108BD9-81ED-4DB2-BD59-A6C34878D82A}">
                    <a16:rowId xmlns:a16="http://schemas.microsoft.com/office/drawing/2014/main" val="2859259605"/>
                  </a:ext>
                </a:extLst>
              </a:tr>
              <a:tr h="191895">
                <a:tc>
                  <a:txBody>
                    <a:bodyPr/>
                    <a:lstStyle/>
                    <a:p>
                      <a:pPr algn="l" fontAlgn="t"/>
                      <a:r>
                        <a:rPr lang="en-ZA" sz="1000" b="1">
                          <a:effectLst/>
                          <a:latin typeface="Arial" panose="020B0604020202020204" pitchFamily="34" charset="0"/>
                        </a:rPr>
                        <a:t>Block Code</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extLst>
                  <a:ext uri="{0D108BD9-81ED-4DB2-BD59-A6C34878D82A}">
                    <a16:rowId xmlns:a16="http://schemas.microsoft.com/office/drawing/2014/main" val="3380773077"/>
                  </a:ext>
                </a:extLst>
              </a:tr>
              <a:tr h="191895">
                <a:tc>
                  <a:txBody>
                    <a:bodyPr/>
                    <a:lstStyle/>
                    <a:p>
                      <a:pPr algn="l" fontAlgn="t"/>
                      <a:r>
                        <a:rPr lang="en-ZA" sz="1000" b="1">
                          <a:effectLst/>
                          <a:latin typeface="Arial" panose="020B0604020202020204" pitchFamily="34" charset="0"/>
                        </a:rPr>
                        <a:t>Exam Type</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N</a:t>
                      </a:r>
                    </a:p>
                  </a:txBody>
                  <a:tcPr marL="60053" marR="60053" marT="30026" marB="30026">
                    <a:lnL>
                      <a:noFill/>
                    </a:lnL>
                    <a:lnR>
                      <a:noFill/>
                    </a:lnR>
                    <a:lnT>
                      <a:noFill/>
                    </a:lnT>
                    <a:lnB>
                      <a:noFill/>
                    </a:lnB>
                    <a:noFill/>
                  </a:tcPr>
                </a:tc>
                <a:extLst>
                  <a:ext uri="{0D108BD9-81ED-4DB2-BD59-A6C34878D82A}">
                    <a16:rowId xmlns:a16="http://schemas.microsoft.com/office/drawing/2014/main" val="3006826200"/>
                  </a:ext>
                </a:extLst>
              </a:tr>
              <a:tr h="329549">
                <a:tc>
                  <a:txBody>
                    <a:bodyPr/>
                    <a:lstStyle/>
                    <a:p>
                      <a:pPr algn="l" fontAlgn="t"/>
                      <a:r>
                        <a:rPr lang="en-ZA" sz="1000" b="1">
                          <a:effectLst/>
                          <a:latin typeface="Arial" panose="020B0604020202020204" pitchFamily="34" charset="0"/>
                        </a:rPr>
                        <a:t>Transaction Type</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a:effectLst/>
                          <a:latin typeface="Arial" panose="020B0604020202020204" pitchFamily="34" charset="0"/>
                        </a:rPr>
                        <a:t>Y</a:t>
                      </a:r>
                    </a:p>
                  </a:txBody>
                  <a:tcPr marL="60053" marR="60053" marT="30026" marB="30026">
                    <a:lnL>
                      <a:noFill/>
                    </a:lnL>
                    <a:lnR>
                      <a:noFill/>
                    </a:lnR>
                    <a:lnT>
                      <a:noFill/>
                    </a:lnT>
                    <a:lnB>
                      <a:noFill/>
                    </a:lnB>
                    <a:noFill/>
                  </a:tcPr>
                </a:tc>
                <a:tc>
                  <a:txBody>
                    <a:bodyPr/>
                    <a:lstStyle/>
                    <a:p>
                      <a:pPr algn="ctr" fontAlgn="t"/>
                      <a:r>
                        <a:rPr lang="en-ZA" sz="1000" b="1" dirty="0">
                          <a:effectLst/>
                          <a:latin typeface="Arial" panose="020B0604020202020204" pitchFamily="34" charset="0"/>
                        </a:rPr>
                        <a:t>Y</a:t>
                      </a:r>
                    </a:p>
                  </a:txBody>
                  <a:tcPr marL="60053" marR="60053" marT="30026" marB="30026">
                    <a:lnL>
                      <a:noFill/>
                    </a:lnL>
                    <a:lnR>
                      <a:noFill/>
                    </a:lnR>
                    <a:lnT>
                      <a:noFill/>
                    </a:lnT>
                    <a:lnB>
                      <a:noFill/>
                    </a:lnB>
                    <a:noFill/>
                  </a:tcPr>
                </a:tc>
                <a:extLst>
                  <a:ext uri="{0D108BD9-81ED-4DB2-BD59-A6C34878D82A}">
                    <a16:rowId xmlns:a16="http://schemas.microsoft.com/office/drawing/2014/main" val="1037558669"/>
                  </a:ext>
                </a:extLst>
              </a:tr>
            </a:tbl>
          </a:graphicData>
        </a:graphic>
      </p:graphicFrame>
      <p:pic>
        <p:nvPicPr>
          <p:cNvPr id="9" name="Picture 8">
            <a:extLst>
              <a:ext uri="{FF2B5EF4-FFF2-40B4-BE49-F238E27FC236}">
                <a16:creationId xmlns:a16="http://schemas.microsoft.com/office/drawing/2014/main" id="{1D84A73C-416C-E8D6-8E7C-AA0DFCD81ABC}"/>
              </a:ext>
            </a:extLst>
          </p:cNvPr>
          <p:cNvPicPr>
            <a:picLocks noChangeAspect="1"/>
          </p:cNvPicPr>
          <p:nvPr/>
        </p:nvPicPr>
        <p:blipFill>
          <a:blip r:embed="rId3"/>
          <a:stretch>
            <a:fillRect/>
          </a:stretch>
        </p:blipFill>
        <p:spPr>
          <a:xfrm>
            <a:off x="6538067" y="2542513"/>
            <a:ext cx="1977283" cy="2218106"/>
          </a:xfrm>
          <a:prstGeom prst="rect">
            <a:avLst/>
          </a:prstGeom>
        </p:spPr>
      </p:pic>
    </p:spTree>
    <p:extLst>
      <p:ext uri="{BB962C8B-B14F-4D97-AF65-F5344CB8AC3E}">
        <p14:creationId xmlns:p14="http://schemas.microsoft.com/office/powerpoint/2010/main" val="1004936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throwing graduation caps in the air&#10;&#10;Description automatically generated">
            <a:extLst>
              <a:ext uri="{FF2B5EF4-FFF2-40B4-BE49-F238E27FC236}">
                <a16:creationId xmlns:a16="http://schemas.microsoft.com/office/drawing/2014/main" id="{4A935672-5A9C-36E9-9246-DCA86114C8A9}"/>
              </a:ext>
            </a:extLst>
          </p:cNvPr>
          <p:cNvPicPr>
            <a:picLocks noChangeAspect="1"/>
          </p:cNvPicPr>
          <p:nvPr/>
        </p:nvPicPr>
        <p:blipFill rotWithShape="1">
          <a:blip r:embed="rId4">
            <a:alphaModFix amt="49000"/>
          </a:blip>
          <a:srcRect t="15632" r="-1" b="-1"/>
          <a:stretch/>
        </p:blipFill>
        <p:spPr>
          <a:xfrm>
            <a:off x="1143" y="10"/>
            <a:ext cx="9141714" cy="5148252"/>
          </a:xfrm>
          <a:prstGeom prst="rect">
            <a:avLst/>
          </a:prstGeom>
        </p:spPr>
      </p:pic>
      <p:sp>
        <p:nvSpPr>
          <p:cNvPr id="3" name="Title 2">
            <a:extLst>
              <a:ext uri="{FF2B5EF4-FFF2-40B4-BE49-F238E27FC236}">
                <a16:creationId xmlns:a16="http://schemas.microsoft.com/office/drawing/2014/main" id="{6C05B635-7B60-8301-B073-0B57AD53E6E4}"/>
              </a:ext>
            </a:extLst>
          </p:cNvPr>
          <p:cNvSpPr>
            <a:spLocks noGrp="1"/>
          </p:cNvSpPr>
          <p:nvPr>
            <p:ph type="title"/>
          </p:nvPr>
        </p:nvSpPr>
        <p:spPr>
          <a:xfrm>
            <a:off x="488696" y="530265"/>
            <a:ext cx="5505036" cy="994409"/>
          </a:xfrm>
        </p:spPr>
        <p:txBody>
          <a:bodyPr vert="horz" lIns="91440" tIns="45720" rIns="91440" bIns="45720" rtlCol="0" anchor="b">
            <a:normAutofit/>
          </a:bodyPr>
          <a:lstStyle/>
          <a:p>
            <a:pPr defTabSz="914400"/>
            <a:r>
              <a:rPr lang="en-US" sz="2700" b="0" dirty="0">
                <a:solidFill>
                  <a:srgbClr val="0070C0"/>
                </a:solidFill>
              </a:rPr>
              <a:t>Debtor systems</a:t>
            </a:r>
          </a:p>
        </p:txBody>
      </p:sp>
      <p:sp>
        <p:nvSpPr>
          <p:cNvPr id="2" name="Content Placeholder 1">
            <a:extLst>
              <a:ext uri="{FF2B5EF4-FFF2-40B4-BE49-F238E27FC236}">
                <a16:creationId xmlns:a16="http://schemas.microsoft.com/office/drawing/2014/main" id="{F620B736-9892-6009-1066-75218F86ADD1}"/>
              </a:ext>
            </a:extLst>
          </p:cNvPr>
          <p:cNvSpPr>
            <a:spLocks noGrp="1"/>
          </p:cNvSpPr>
          <p:nvPr>
            <p:ph sz="quarter" idx="10"/>
          </p:nvPr>
        </p:nvSpPr>
        <p:spPr>
          <a:xfrm>
            <a:off x="293076" y="1665352"/>
            <a:ext cx="8979877" cy="3059048"/>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000" dirty="0">
                <a:solidFill>
                  <a:schemeClr val="tx1">
                    <a:lumMod val="50000"/>
                  </a:schemeClr>
                </a:solidFill>
              </a:rPr>
              <a:t>Balance Forward System </a:t>
            </a:r>
          </a:p>
          <a:p>
            <a:pPr indent="-228600" defTabSz="914400">
              <a:lnSpc>
                <a:spcPct val="90000"/>
              </a:lnSpc>
              <a:buFont typeface="Arial" panose="020B0604020202020204" pitchFamily="34" charset="0"/>
              <a:buChar char="•"/>
            </a:pPr>
            <a:r>
              <a:rPr lang="en-US" sz="2000" dirty="0">
                <a:solidFill>
                  <a:schemeClr val="tx1">
                    <a:lumMod val="50000"/>
                  </a:schemeClr>
                </a:solidFill>
              </a:rPr>
              <a:t>Cycle Billing System </a:t>
            </a:r>
          </a:p>
          <a:p>
            <a:pPr indent="-228600" defTabSz="914400">
              <a:lnSpc>
                <a:spcPct val="90000"/>
              </a:lnSpc>
              <a:buFont typeface="Arial" panose="020B0604020202020204" pitchFamily="34" charset="0"/>
              <a:buChar char="•"/>
            </a:pPr>
            <a:r>
              <a:rPr lang="en-US" sz="2000" dirty="0">
                <a:solidFill>
                  <a:schemeClr val="tx1">
                    <a:lumMod val="50000"/>
                  </a:schemeClr>
                </a:solidFill>
              </a:rPr>
              <a:t>Statement Billing System</a:t>
            </a:r>
          </a:p>
          <a:p>
            <a:pPr indent="-228600" defTabSz="914400">
              <a:lnSpc>
                <a:spcPct val="90000"/>
              </a:lnSpc>
              <a:buFont typeface="Arial" panose="020B0604020202020204" pitchFamily="34" charset="0"/>
              <a:buChar char="•"/>
            </a:pPr>
            <a:r>
              <a:rPr lang="en-US" sz="2000" dirty="0">
                <a:solidFill>
                  <a:schemeClr val="tx1">
                    <a:lumMod val="50000"/>
                  </a:schemeClr>
                </a:solidFill>
              </a:rPr>
              <a:t>Recurring Billing System: </a:t>
            </a:r>
          </a:p>
          <a:p>
            <a:pPr indent="-228600" defTabSz="914400">
              <a:lnSpc>
                <a:spcPct val="90000"/>
              </a:lnSpc>
              <a:buFont typeface="Arial" panose="020B0604020202020204" pitchFamily="34" charset="0"/>
              <a:buChar char="•"/>
            </a:pPr>
            <a:r>
              <a:rPr lang="en-US" sz="2000" dirty="0">
                <a:solidFill>
                  <a:schemeClr val="tx1">
                    <a:lumMod val="50000"/>
                  </a:schemeClr>
                </a:solidFill>
              </a:rPr>
              <a:t>Credit Memo System: </a:t>
            </a:r>
          </a:p>
          <a:p>
            <a:pPr indent="-228600" defTabSz="914400">
              <a:lnSpc>
                <a:spcPct val="90000"/>
              </a:lnSpc>
              <a:buFont typeface="Arial" panose="020B0604020202020204" pitchFamily="34" charset="0"/>
              <a:buChar char="•"/>
            </a:pPr>
            <a:r>
              <a:rPr lang="en-US" sz="2000" dirty="0">
                <a:solidFill>
                  <a:schemeClr val="tx1">
                    <a:lumMod val="50000"/>
                  </a:schemeClr>
                </a:solidFill>
              </a:rPr>
              <a:t>Aging of Receivables/Payables System</a:t>
            </a:r>
            <a:r>
              <a:rPr lang="en-US" sz="1500" dirty="0">
                <a:solidFill>
                  <a:schemeClr val="tx1">
                    <a:lumMod val="50000"/>
                  </a:schemeClr>
                </a:solidFill>
              </a:rPr>
              <a:t>:</a:t>
            </a:r>
          </a:p>
        </p:txBody>
      </p:sp>
    </p:spTree>
    <p:extLst>
      <p:ext uri="{BB962C8B-B14F-4D97-AF65-F5344CB8AC3E}">
        <p14:creationId xmlns:p14="http://schemas.microsoft.com/office/powerpoint/2010/main" val="330467026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gistered CPUT students have been left stranded as over 100 were removed from emergency accommodation this morning. The students are now forced to guard their bags at the entrance of the university with no place to go to. Picture: Ayanda Ndamane / Independent Newspapers">
            <a:extLst>
              <a:ext uri="{FF2B5EF4-FFF2-40B4-BE49-F238E27FC236}">
                <a16:creationId xmlns:a16="http://schemas.microsoft.com/office/drawing/2014/main" id="{5D43425D-9C1D-4F5D-63A9-112C8696F8DD}"/>
              </a:ext>
            </a:extLst>
          </p:cNvPr>
          <p:cNvPicPr>
            <a:picLocks noChangeAspect="1" noChangeArrowheads="1"/>
          </p:cNvPicPr>
          <p:nvPr/>
        </p:nvPicPr>
        <p:blipFill rotWithShape="1">
          <a:blip r:embed="rId2">
            <a:alphaModFix amt="64000"/>
            <a:extLst>
              <a:ext uri="{28A0092B-C50C-407E-A947-70E740481C1C}">
                <a14:useLocalDpi xmlns:a14="http://schemas.microsoft.com/office/drawing/2010/main" val="0"/>
              </a:ext>
            </a:extLst>
          </a:blip>
          <a:srcRect r="381" b="1"/>
          <a:stretch/>
        </p:blipFill>
        <p:spPr bwMode="auto">
          <a:xfrm>
            <a:off x="0" y="-16312"/>
            <a:ext cx="9146585" cy="5164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2290C8E-7A2A-5439-CD3B-77640F6E05E0}"/>
              </a:ext>
            </a:extLst>
          </p:cNvPr>
          <p:cNvSpPr>
            <a:spLocks noGrp="1"/>
          </p:cNvSpPr>
          <p:nvPr>
            <p:ph type="title"/>
          </p:nvPr>
        </p:nvSpPr>
        <p:spPr>
          <a:xfrm>
            <a:off x="846694" y="455822"/>
            <a:ext cx="8084349" cy="1216624"/>
          </a:xfrm>
          <a:solidFill>
            <a:srgbClr val="5A2F92"/>
          </a:solidFill>
        </p:spPr>
        <p:txBody>
          <a:bodyPr vert="horz" lIns="91440" tIns="45720" rIns="91440" bIns="45720" rtlCol="0" anchor="b">
            <a:normAutofit/>
          </a:bodyPr>
          <a:lstStyle/>
          <a:p>
            <a:pPr algn="l" defTabSz="914400">
              <a:lnSpc>
                <a:spcPct val="90000"/>
              </a:lnSpc>
            </a:pPr>
            <a:r>
              <a:rPr lang="en-US" sz="3200" b="0">
                <a:solidFill>
                  <a:schemeClr val="tx1">
                    <a:lumMod val="50000"/>
                  </a:schemeClr>
                </a:solidFill>
              </a:rPr>
              <a:t>What happens </a:t>
            </a:r>
            <a:r>
              <a:rPr lang="en-US" sz="3200" b="0" dirty="0">
                <a:solidFill>
                  <a:schemeClr val="tx1">
                    <a:lumMod val="50000"/>
                  </a:schemeClr>
                </a:solidFill>
              </a:rPr>
              <a:t>when we don’t get it right </a:t>
            </a:r>
            <a:r>
              <a:rPr lang="en-US" sz="3000" dirty="0">
                <a:solidFill>
                  <a:srgbClr val="FFFFFF"/>
                </a:solidFill>
              </a:rPr>
              <a:t>!</a:t>
            </a:r>
          </a:p>
        </p:txBody>
      </p:sp>
    </p:spTree>
    <p:extLst>
      <p:ext uri="{BB962C8B-B14F-4D97-AF65-F5344CB8AC3E}">
        <p14:creationId xmlns:p14="http://schemas.microsoft.com/office/powerpoint/2010/main" val="2991703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8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0481" y="1819044"/>
            <a:ext cx="0" cy="1510157"/>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8" name="Content Placeholder 1">
            <a:extLst>
              <a:ext uri="{FF2B5EF4-FFF2-40B4-BE49-F238E27FC236}">
                <a16:creationId xmlns:a16="http://schemas.microsoft.com/office/drawing/2014/main" id="{6507FFF8-E69A-283D-04DE-42E5E7E2A07D}"/>
              </a:ext>
            </a:extLst>
          </p:cNvPr>
          <p:cNvSpPr>
            <a:spLocks/>
          </p:cNvSpPr>
          <p:nvPr/>
        </p:nvSpPr>
        <p:spPr>
          <a:xfrm>
            <a:off x="4572000" y="479425"/>
            <a:ext cx="4094163" cy="2398713"/>
          </a:xfrm>
          <a:prstGeom prst="rect">
            <a:avLst/>
          </a:prstGeom>
        </p:spPr>
        <p:txBody>
          <a:bodyPr wrap="square" lIns="91440" tIns="45720" rIns="91440" bIns="45720" anchor="t">
            <a:normAutofit/>
          </a:bodyPr>
          <a:lstStyle/>
          <a:p>
            <a:pPr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Payment Agreement </a:t>
            </a:r>
          </a:p>
          <a:p>
            <a:pPr marL="393065" lvl="1"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Get money into the system </a:t>
            </a:r>
          </a:p>
          <a:p>
            <a:pPr marL="393065" lvl="1"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Alerts on payments </a:t>
            </a:r>
          </a:p>
          <a:p>
            <a:pPr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Quotes </a:t>
            </a:r>
          </a:p>
          <a:p>
            <a:pPr marL="0" lvl="1"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Income recognition </a:t>
            </a:r>
          </a:p>
          <a:p>
            <a:pPr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Trends </a:t>
            </a:r>
          </a:p>
          <a:p>
            <a:pPr marL="393065" lvl="1"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Student Debt </a:t>
            </a:r>
          </a:p>
          <a:p>
            <a:pPr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Allocation </a:t>
            </a:r>
          </a:p>
          <a:p>
            <a:pPr marL="393065" lvl="1"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Invoice data </a:t>
            </a:r>
          </a:p>
          <a:p>
            <a:pPr marL="393065" lvl="1"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Payment Agreements </a:t>
            </a:r>
          </a:p>
          <a:p>
            <a:pPr marL="393065" lvl="1" defTabSz="393192" fontAlgn="base">
              <a:lnSpc>
                <a:spcPct val="90000"/>
              </a:lnSpc>
              <a:spcAft>
                <a:spcPts val="600"/>
              </a:spcAft>
              <a:buFont typeface="Arial" panose="020B0604020202020204" pitchFamily="34" charset="0"/>
              <a:buChar char="•"/>
            </a:pPr>
            <a:endPar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600"/>
              </a:spcAft>
            </a:pPr>
            <a:endParaRPr lang="en-ZA" sz="1100"/>
          </a:p>
        </p:txBody>
      </p:sp>
      <p:sp>
        <p:nvSpPr>
          <p:cNvPr id="3" name="Content Placeholder 2">
            <a:extLst>
              <a:ext uri="{FF2B5EF4-FFF2-40B4-BE49-F238E27FC236}">
                <a16:creationId xmlns:a16="http://schemas.microsoft.com/office/drawing/2014/main" id="{6BC3428F-C8C2-D492-94F1-89E4B29E9CF7}"/>
              </a:ext>
            </a:extLst>
          </p:cNvPr>
          <p:cNvSpPr>
            <a:spLocks/>
          </p:cNvSpPr>
          <p:nvPr/>
        </p:nvSpPr>
        <p:spPr>
          <a:xfrm>
            <a:off x="4572000" y="2947988"/>
            <a:ext cx="4094163" cy="1720850"/>
          </a:xfrm>
          <a:prstGeom prst="rect">
            <a:avLst/>
          </a:prstGeom>
        </p:spPr>
        <p:txBody>
          <a:bodyPr wrap="square" lIns="91440" tIns="45720" rIns="91440" bIns="45720" anchor="t">
            <a:normAutofit/>
          </a:bodyPr>
          <a:lstStyle/>
          <a:p>
            <a:pPr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Source Funding and Sponsors </a:t>
            </a:r>
          </a:p>
          <a:p>
            <a:pPr marL="393065" lvl="1" defTabSz="393192" fontAlgn="base">
              <a:lnSpc>
                <a:spcPct val="90000"/>
              </a:lnSpc>
              <a:spcAft>
                <a:spcPts val="600"/>
              </a:spcAft>
              <a:buFont typeface="Arial" panose="020B0604020202020204" pitchFamily="34" charset="0"/>
              <a:buChar char="•"/>
            </a:pPr>
            <a:r>
              <a:rPr lang="en-US" sz="1100" kern="0">
                <a:solidFill>
                  <a:srgbClr val="303E49"/>
                </a:solidFill>
                <a:ea typeface="+mn-lt"/>
                <a:cs typeface="+mn-lt"/>
              </a:rPr>
              <a:t>Sponsor &amp; employees</a:t>
            </a:r>
            <a:endPar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endParaRPr>
          </a:p>
          <a:p>
            <a:pPr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Student incentives </a:t>
            </a:r>
          </a:p>
          <a:p>
            <a:pPr marL="393065" lvl="1"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Discounts </a:t>
            </a:r>
          </a:p>
          <a:p>
            <a:pPr defTabSz="393192" fontAlgn="base">
              <a:lnSpc>
                <a:spcPct val="90000"/>
              </a:lnSpc>
              <a:spcAft>
                <a:spcPts val="600"/>
              </a:spcAft>
              <a:buFont typeface="Arial" panose="020B0604020202020204" pitchFamily="34" charset="0"/>
              <a:buChar char="•"/>
            </a:pPr>
            <a:endParaRPr lang="en-US" sz="1100" kern="0">
              <a:solidFill>
                <a:srgbClr val="303E49"/>
              </a:solidFill>
              <a:latin typeface="Open Sans"/>
              <a:ea typeface="Open Sans"/>
              <a:cs typeface="Open Sans"/>
            </a:endParaRPr>
          </a:p>
          <a:p>
            <a:pPr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Other fees &amp; levies? </a:t>
            </a:r>
          </a:p>
          <a:p>
            <a:pPr defTabSz="393192" fontAlgn="base">
              <a:lnSpc>
                <a:spcPct val="90000"/>
              </a:lnSpc>
              <a:spcAft>
                <a:spcPts val="600"/>
              </a:spcAft>
              <a:buFont typeface="Arial" panose="020B0604020202020204" pitchFamily="34" charset="0"/>
              <a:buChar char="•"/>
            </a:pPr>
            <a:r>
              <a:rPr lang="en-US" sz="1100" kern="0">
                <a:solidFill>
                  <a:srgbClr val="303E49"/>
                </a:solidFill>
                <a:latin typeface="Open Sans" panose="020B0606030504020204" pitchFamily="34" charset="0"/>
                <a:ea typeface="Open Sans" panose="020B0606030504020204" pitchFamily="34" charset="0"/>
                <a:cs typeface="Open Sans" panose="020B0606030504020204" pitchFamily="34" charset="0"/>
              </a:rPr>
              <a:t>Attendance </a:t>
            </a:r>
          </a:p>
          <a:p>
            <a:pPr>
              <a:lnSpc>
                <a:spcPct val="90000"/>
              </a:lnSpc>
              <a:spcAft>
                <a:spcPts val="600"/>
              </a:spcAft>
            </a:pPr>
            <a:endParaRPr lang="en-ZA" sz="1100"/>
          </a:p>
        </p:txBody>
      </p:sp>
      <p:sp>
        <p:nvSpPr>
          <p:cNvPr id="4" name="Title 3">
            <a:extLst>
              <a:ext uri="{FF2B5EF4-FFF2-40B4-BE49-F238E27FC236}">
                <a16:creationId xmlns:a16="http://schemas.microsoft.com/office/drawing/2014/main" id="{9BAD0B46-26C3-E55C-00D9-77A2CEC36B3E}"/>
              </a:ext>
            </a:extLst>
          </p:cNvPr>
          <p:cNvSpPr>
            <a:spLocks noGrp="1"/>
          </p:cNvSpPr>
          <p:nvPr>
            <p:ph type="title"/>
          </p:nvPr>
        </p:nvSpPr>
        <p:spPr>
          <a:xfrm>
            <a:off x="485058" y="480504"/>
            <a:ext cx="3130428" cy="4187237"/>
          </a:xfrm>
        </p:spPr>
        <p:txBody>
          <a:bodyPr vert="horz" lIns="91440" tIns="45720" rIns="91440" bIns="45720" rtlCol="0" anchor="ctr">
            <a:normAutofit/>
          </a:bodyPr>
          <a:lstStyle/>
          <a:p>
            <a:pPr algn="r" defTabSz="914400">
              <a:lnSpc>
                <a:spcPct val="90000"/>
              </a:lnSpc>
            </a:pPr>
            <a:r>
              <a:rPr lang="en-US" sz="4100" b="0" kern="1200">
                <a:solidFill>
                  <a:srgbClr val="FFFFFF"/>
                </a:solidFill>
                <a:latin typeface="+mj-lt"/>
                <a:ea typeface="+mj-ea"/>
                <a:cs typeface="+mj-cs"/>
              </a:rPr>
              <a:t>Workshop Feedback</a:t>
            </a:r>
          </a:p>
        </p:txBody>
      </p:sp>
    </p:spTree>
    <p:extLst>
      <p:ext uri="{BB962C8B-B14F-4D97-AF65-F5344CB8AC3E}">
        <p14:creationId xmlns:p14="http://schemas.microsoft.com/office/powerpoint/2010/main" val="69635133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E77CA-9275-3806-CF79-A3D258E231BC}"/>
              </a:ext>
            </a:extLst>
          </p:cNvPr>
          <p:cNvSpPr>
            <a:spLocks noGrp="1"/>
          </p:cNvSpPr>
          <p:nvPr>
            <p:ph type="title"/>
          </p:nvPr>
        </p:nvSpPr>
        <p:spPr>
          <a:xfrm>
            <a:off x="4650852" y="3797907"/>
            <a:ext cx="3893056" cy="871281"/>
          </a:xfrm>
        </p:spPr>
        <p:txBody>
          <a:bodyPr vert="horz" lIns="91440" tIns="45720" rIns="91440" bIns="45720" rtlCol="0" anchor="t">
            <a:normAutofit/>
          </a:bodyPr>
          <a:lstStyle/>
          <a:p>
            <a:pPr algn="ctr" defTabSz="914400"/>
            <a:r>
              <a:rPr lang="en-US" sz="3600" b="0" kern="1200" dirty="0">
                <a:latin typeface="+mj-lt"/>
                <a:ea typeface="+mj-ea"/>
                <a:cs typeface="+mj-cs"/>
              </a:rPr>
              <a:t>Key Driver</a:t>
            </a:r>
          </a:p>
        </p:txBody>
      </p:sp>
      <p:pic>
        <p:nvPicPr>
          <p:cNvPr id="7" name="Content Placeholder 6" descr="A group of clocks stacked together&#10;&#10;Description automatically generated">
            <a:extLst>
              <a:ext uri="{FF2B5EF4-FFF2-40B4-BE49-F238E27FC236}">
                <a16:creationId xmlns:a16="http://schemas.microsoft.com/office/drawing/2014/main" id="{7AB89EDD-833F-F528-2825-5F65339DB4A5}"/>
              </a:ext>
            </a:extLst>
          </p:cNvPr>
          <p:cNvPicPr>
            <a:picLocks noGrp="1" noChangeAspect="1"/>
          </p:cNvPicPr>
          <p:nvPr>
            <p:ph sz="quarter" idx="10"/>
          </p:nvPr>
        </p:nvPicPr>
        <p:blipFill rotWithShape="1">
          <a:blip r:embed="rId3">
            <a:alphaModFix/>
          </a:blip>
          <a:srcRect t="15253" r="2" b="6100"/>
          <a:stretch/>
        </p:blipFill>
        <p:spPr>
          <a:xfrm>
            <a:off x="20" y="996119"/>
            <a:ext cx="3893056" cy="4151630"/>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pic>
        <p:nvPicPr>
          <p:cNvPr id="11" name="Content Placeholder 10" descr="A close-up of a level&#10;&#10;Description automatically generated">
            <a:extLst>
              <a:ext uri="{FF2B5EF4-FFF2-40B4-BE49-F238E27FC236}">
                <a16:creationId xmlns:a16="http://schemas.microsoft.com/office/drawing/2014/main" id="{31E2F1B0-1D30-34AE-9A9D-6C2513EFD522}"/>
              </a:ext>
            </a:extLst>
          </p:cNvPr>
          <p:cNvPicPr>
            <a:picLocks noGrp="1" noChangeAspect="1"/>
          </p:cNvPicPr>
          <p:nvPr>
            <p:ph sz="quarter" idx="12"/>
          </p:nvPr>
        </p:nvPicPr>
        <p:blipFill rotWithShape="1">
          <a:blip r:embed="rId4">
            <a:alphaModFix/>
          </a:blip>
          <a:srcRect l="20605" r="-3" b="-3"/>
          <a:stretch/>
        </p:blipFill>
        <p:spPr>
          <a:xfrm>
            <a:off x="3055804" y="10"/>
            <a:ext cx="2981584" cy="2394021"/>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pic>
        <p:nvPicPr>
          <p:cNvPr id="9" name="Content Placeholder 8" descr="A stack of coins in front of a clock&#10;&#10;Description automatically generated">
            <a:extLst>
              <a:ext uri="{FF2B5EF4-FFF2-40B4-BE49-F238E27FC236}">
                <a16:creationId xmlns:a16="http://schemas.microsoft.com/office/drawing/2014/main" id="{4D5E373D-5419-5B60-931A-DFDC3EBA5634}"/>
              </a:ext>
            </a:extLst>
          </p:cNvPr>
          <p:cNvPicPr>
            <a:picLocks noGrp="1" noChangeAspect="1"/>
          </p:cNvPicPr>
          <p:nvPr>
            <p:ph sz="quarter" idx="11"/>
          </p:nvPr>
        </p:nvPicPr>
        <p:blipFill rotWithShape="1">
          <a:blip r:embed="rId5">
            <a:alphaModFix/>
          </a:blip>
          <a:srcRect l="23726" r="10576" b="4"/>
          <a:stretch/>
        </p:blipFill>
        <p:spPr>
          <a:xfrm>
            <a:off x="6177318" y="10"/>
            <a:ext cx="2966682" cy="3014034"/>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spTree>
    <p:extLst>
      <p:ext uri="{BB962C8B-B14F-4D97-AF65-F5344CB8AC3E}">
        <p14:creationId xmlns:p14="http://schemas.microsoft.com/office/powerpoint/2010/main" val="3020240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
            <a:extLst>
              <a:ext uri="{FF2B5EF4-FFF2-40B4-BE49-F238E27FC236}">
                <a16:creationId xmlns:a16="http://schemas.microsoft.com/office/drawing/2014/main" id="{8EE5AB91-DBE6-B817-8374-886234E98D8A}"/>
              </a:ext>
            </a:extLst>
          </p:cNvPr>
          <p:cNvPicPr>
            <a:picLocks noGrp="1" noChangeAspect="1"/>
          </p:cNvPicPr>
          <p:nvPr>
            <p:ph sz="quarter" idx="10"/>
          </p:nvPr>
        </p:nvPicPr>
        <p:blipFill>
          <a:blip r:embed="rId3"/>
          <a:stretch>
            <a:fillRect/>
          </a:stretch>
        </p:blipFill>
        <p:spPr>
          <a:xfrm>
            <a:off x="3220839" y="1741488"/>
            <a:ext cx="2697560" cy="2627312"/>
          </a:xfrm>
        </p:spPr>
      </p:pic>
      <p:pic>
        <p:nvPicPr>
          <p:cNvPr id="8" name="Picture 7" descr="A screenshot of a computer">
            <a:extLst>
              <a:ext uri="{FF2B5EF4-FFF2-40B4-BE49-F238E27FC236}">
                <a16:creationId xmlns:a16="http://schemas.microsoft.com/office/drawing/2014/main" id="{B115B79C-3A5D-3F25-26A2-EC22938DAA81}"/>
              </a:ext>
            </a:extLst>
          </p:cNvPr>
          <p:cNvPicPr>
            <a:picLocks noChangeAspect="1"/>
          </p:cNvPicPr>
          <p:nvPr/>
        </p:nvPicPr>
        <p:blipFill>
          <a:blip r:embed="rId3"/>
          <a:stretch>
            <a:fillRect/>
          </a:stretch>
        </p:blipFill>
        <p:spPr>
          <a:xfrm>
            <a:off x="2372131" y="433869"/>
            <a:ext cx="4394976" cy="4280524"/>
          </a:xfrm>
          <a:prstGeom prst="rect">
            <a:avLst/>
          </a:prstGeom>
        </p:spPr>
      </p:pic>
    </p:spTree>
    <p:extLst>
      <p:ext uri="{BB962C8B-B14F-4D97-AF65-F5344CB8AC3E}">
        <p14:creationId xmlns:p14="http://schemas.microsoft.com/office/powerpoint/2010/main" val="1606768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8262"/>
          </a:xfrm>
          <a:prstGeom prst="rect">
            <a:avLst/>
          </a:prstGeom>
          <a:solidFill>
            <a:srgbClr val="754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17" name="Straight Connector 4116">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0481" y="1819044"/>
            <a:ext cx="0" cy="1510157"/>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098" name="Picture 2" descr="How to Make an Omelette">
            <a:extLst>
              <a:ext uri="{FF2B5EF4-FFF2-40B4-BE49-F238E27FC236}">
                <a16:creationId xmlns:a16="http://schemas.microsoft.com/office/drawing/2014/main" id="{1E51E211-D31C-82E5-3378-81C15C95CD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1"/>
          <a:stretch/>
        </p:blipFill>
        <p:spPr bwMode="auto">
          <a:xfrm>
            <a:off x="4594225" y="479425"/>
            <a:ext cx="4048125" cy="2711450"/>
          </a:xfrm>
          <a:prstGeom prst="rect">
            <a:avLst/>
          </a:prstGeom>
          <a:extLst>
            <a:ext uri="{909E8E84-426E-40DD-AFC4-6F175D3DCCD1}">
              <a14:hiddenFill xmlns:a14="http://schemas.microsoft.com/office/drawing/2010/main">
                <a:solidFill>
                  <a:srgbClr val="FFFFFF"/>
                </a:solidFill>
              </a14:hiddenFill>
            </a:ext>
          </a:extLst>
        </p:spPr>
      </p:pic>
      <p:pic>
        <p:nvPicPr>
          <p:cNvPr id="5" name="Content Placeholder 4" descr="Eggs on the floor&#10;&#10;Description automatically generated">
            <a:extLst>
              <a:ext uri="{FF2B5EF4-FFF2-40B4-BE49-F238E27FC236}">
                <a16:creationId xmlns:a16="http://schemas.microsoft.com/office/drawing/2014/main" id="{A4D63407-9D1F-5F96-FE8E-D4C02EECF17C}"/>
              </a:ext>
            </a:extLst>
          </p:cNvPr>
          <p:cNvPicPr>
            <a:picLocks noGrp="1" noChangeAspect="1"/>
          </p:cNvPicPr>
          <p:nvPr>
            <p:ph sz="quarter" idx="10"/>
          </p:nvPr>
        </p:nvPicPr>
        <p:blipFill>
          <a:blip r:embed="rId3"/>
          <a:stretch>
            <a:fillRect/>
          </a:stretch>
        </p:blipFill>
        <p:spPr>
          <a:xfrm>
            <a:off x="4594225" y="3259138"/>
            <a:ext cx="1987550" cy="1408113"/>
          </a:xfrm>
        </p:spPr>
      </p:pic>
      <p:pic>
        <p:nvPicPr>
          <p:cNvPr id="2" name="Content Placeholder 4" descr="Eggs on the floor&#10;&#10;Description automatically generated">
            <a:extLst>
              <a:ext uri="{FF2B5EF4-FFF2-40B4-BE49-F238E27FC236}">
                <a16:creationId xmlns:a16="http://schemas.microsoft.com/office/drawing/2014/main" id="{BCF9343E-D1CF-52A1-A2F0-B90A03235E32}"/>
              </a:ext>
            </a:extLst>
          </p:cNvPr>
          <p:cNvPicPr>
            <a:picLocks noChangeAspect="1"/>
          </p:cNvPicPr>
          <p:nvPr/>
        </p:nvPicPr>
        <p:blipFill>
          <a:blip r:embed="rId3"/>
          <a:stretch>
            <a:fillRect/>
          </a:stretch>
        </p:blipFill>
        <p:spPr>
          <a:xfrm>
            <a:off x="5622130" y="3329201"/>
            <a:ext cx="1992313" cy="1408113"/>
          </a:xfrm>
          <a:prstGeom prst="rect">
            <a:avLst/>
          </a:prstGeom>
        </p:spPr>
      </p:pic>
      <p:sp>
        <p:nvSpPr>
          <p:cNvPr id="3" name="Title 2">
            <a:extLst>
              <a:ext uri="{FF2B5EF4-FFF2-40B4-BE49-F238E27FC236}">
                <a16:creationId xmlns:a16="http://schemas.microsoft.com/office/drawing/2014/main" id="{D8F928D4-0ACC-2F45-9D98-36E613390809}"/>
              </a:ext>
            </a:extLst>
          </p:cNvPr>
          <p:cNvSpPr>
            <a:spLocks noGrp="1"/>
          </p:cNvSpPr>
          <p:nvPr>
            <p:ph type="title"/>
          </p:nvPr>
        </p:nvSpPr>
        <p:spPr>
          <a:xfrm>
            <a:off x="485058" y="480504"/>
            <a:ext cx="3130428" cy="4187237"/>
          </a:xfrm>
        </p:spPr>
        <p:txBody>
          <a:bodyPr vert="horz" lIns="91440" tIns="45720" rIns="91440" bIns="45720" rtlCol="0" anchor="ctr">
            <a:normAutofit/>
          </a:bodyPr>
          <a:lstStyle/>
          <a:p>
            <a:pPr algn="r" defTabSz="914400">
              <a:lnSpc>
                <a:spcPct val="90000"/>
              </a:lnSpc>
            </a:pPr>
            <a:r>
              <a:rPr lang="en-US" sz="4100" b="0" i="0" kern="1200">
                <a:solidFill>
                  <a:srgbClr val="FFFFFF"/>
                </a:solidFill>
                <a:effectLst/>
                <a:latin typeface="+mj-lt"/>
                <a:ea typeface="+mj-ea"/>
                <a:cs typeface="+mj-cs"/>
              </a:rPr>
              <a:t>There must be an easier way of doing this?”​</a:t>
            </a:r>
            <a:endParaRPr lang="en-US" sz="4100" kern="1200">
              <a:solidFill>
                <a:srgbClr val="FFFFFF"/>
              </a:solidFill>
              <a:latin typeface="+mj-lt"/>
              <a:ea typeface="+mj-ea"/>
              <a:cs typeface="+mj-cs"/>
            </a:endParaRPr>
          </a:p>
        </p:txBody>
      </p:sp>
    </p:spTree>
    <p:extLst>
      <p:ext uri="{BB962C8B-B14F-4D97-AF65-F5344CB8AC3E}">
        <p14:creationId xmlns:p14="http://schemas.microsoft.com/office/powerpoint/2010/main" val="149239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mputer and a cup of coffee on a table&#10;&#10;Description automatically generated">
            <a:extLst>
              <a:ext uri="{FF2B5EF4-FFF2-40B4-BE49-F238E27FC236}">
                <a16:creationId xmlns:a16="http://schemas.microsoft.com/office/drawing/2014/main" id="{8A0049B1-2311-5AFC-063F-4D21636506A8}"/>
              </a:ext>
            </a:extLst>
          </p:cNvPr>
          <p:cNvPicPr>
            <a:picLocks noChangeAspect="1"/>
          </p:cNvPicPr>
          <p:nvPr/>
        </p:nvPicPr>
        <p:blipFill rotWithShape="1">
          <a:blip r:embed="rId3"/>
          <a:srcRect l="9091" t="23320"/>
          <a:stretch/>
        </p:blipFill>
        <p:spPr>
          <a:xfrm>
            <a:off x="-2285" y="10"/>
            <a:ext cx="9143999" cy="5148252"/>
          </a:xfrm>
          <a:prstGeom prst="rect">
            <a:avLst/>
          </a:prstGeom>
        </p:spPr>
      </p:pic>
      <p:sp>
        <p:nvSpPr>
          <p:cNvPr id="3" name="Title 2">
            <a:extLst>
              <a:ext uri="{FF2B5EF4-FFF2-40B4-BE49-F238E27FC236}">
                <a16:creationId xmlns:a16="http://schemas.microsoft.com/office/drawing/2014/main" id="{A10092B5-AE2A-6575-4916-07B8E173556A}"/>
              </a:ext>
            </a:extLst>
          </p:cNvPr>
          <p:cNvSpPr>
            <a:spLocks noGrp="1"/>
          </p:cNvSpPr>
          <p:nvPr>
            <p:ph type="title"/>
          </p:nvPr>
        </p:nvSpPr>
        <p:spPr>
          <a:xfrm>
            <a:off x="2299483" y="189571"/>
            <a:ext cx="4112469" cy="779236"/>
          </a:xfrm>
        </p:spPr>
        <p:txBody>
          <a:bodyPr vert="horz" lIns="91440" tIns="45720" rIns="91440" bIns="45720" rtlCol="0" anchor="b">
            <a:normAutofit/>
          </a:bodyPr>
          <a:lstStyle/>
          <a:p>
            <a:pPr defTabSz="914400"/>
            <a:r>
              <a:rPr lang="en-US" sz="5000" dirty="0">
                <a:solidFill>
                  <a:schemeClr val="bg1"/>
                </a:solidFill>
              </a:rPr>
              <a:t>Questions ?</a:t>
            </a:r>
          </a:p>
        </p:txBody>
      </p:sp>
    </p:spTree>
    <p:extLst>
      <p:ext uri="{BB962C8B-B14F-4D97-AF65-F5344CB8AC3E}">
        <p14:creationId xmlns:p14="http://schemas.microsoft.com/office/powerpoint/2010/main" val="49634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12" y="0"/>
            <a:ext cx="3909949" cy="5167051"/>
            <a:chOff x="-19217" y="-1"/>
            <a:chExt cx="5213267" cy="6883030"/>
          </a:xfrm>
        </p:grpSpPr>
        <p:sp>
          <p:nvSpPr>
            <p:cNvPr id="15" name="Rectangle 14">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2EAE332D-96F7-533C-5620-470C9EE840E6}"/>
              </a:ext>
            </a:extLst>
          </p:cNvPr>
          <p:cNvSpPr>
            <a:spLocks noGrp="1"/>
          </p:cNvSpPr>
          <p:nvPr>
            <p:ph type="title"/>
          </p:nvPr>
        </p:nvSpPr>
        <p:spPr>
          <a:xfrm>
            <a:off x="566613" y="555390"/>
            <a:ext cx="2776935" cy="1213274"/>
          </a:xfrm>
        </p:spPr>
        <p:txBody>
          <a:bodyPr vert="horz" lIns="91440" tIns="45720" rIns="91440" bIns="45720" rtlCol="0" anchor="b">
            <a:normAutofit/>
          </a:bodyPr>
          <a:lstStyle/>
          <a:p>
            <a:pPr defTabSz="914400">
              <a:lnSpc>
                <a:spcPct val="90000"/>
              </a:lnSpc>
            </a:pPr>
            <a:r>
              <a:rPr lang="en-US" sz="2400" kern="1200" dirty="0">
                <a:solidFill>
                  <a:srgbClr val="FFFFFF"/>
                </a:solidFill>
                <a:latin typeface="+mj-lt"/>
                <a:ea typeface="+mj-ea"/>
                <a:cs typeface="+mj-cs"/>
              </a:rPr>
              <a:t>Value Proposition</a:t>
            </a:r>
            <a:endParaRPr lang="en-US" sz="2400" kern="1200">
              <a:solidFill>
                <a:srgbClr val="FFFFFF"/>
              </a:solidFill>
              <a:latin typeface="+mj-lt"/>
              <a:ea typeface="+mj-ea"/>
              <a:cs typeface="+mj-cs"/>
            </a:endParaRPr>
          </a:p>
        </p:txBody>
      </p:sp>
      <p:sp>
        <p:nvSpPr>
          <p:cNvPr id="9" name="Content Placeholder 8">
            <a:extLst>
              <a:ext uri="{FF2B5EF4-FFF2-40B4-BE49-F238E27FC236}">
                <a16:creationId xmlns:a16="http://schemas.microsoft.com/office/drawing/2014/main" id="{8ACCA816-F0B8-F2E0-53CA-88E0D976D0DD}"/>
              </a:ext>
            </a:extLst>
          </p:cNvPr>
          <p:cNvSpPr>
            <a:spLocks noGrp="1"/>
          </p:cNvSpPr>
          <p:nvPr>
            <p:ph sz="quarter" idx="10"/>
          </p:nvPr>
        </p:nvSpPr>
        <p:spPr>
          <a:xfrm>
            <a:off x="566613" y="1846044"/>
            <a:ext cx="2776934" cy="2646065"/>
          </a:xfrm>
        </p:spPr>
        <p:txBody>
          <a:bodyPr vert="horz" lIns="91440" tIns="45720" rIns="91440" bIns="45720" rtlCol="0">
            <a:normAutofit/>
          </a:bodyPr>
          <a:lstStyle/>
          <a:p>
            <a:pPr marL="171450" indent="-228600" defTabSz="914400">
              <a:lnSpc>
                <a:spcPct val="90000"/>
              </a:lnSpc>
              <a:buFont typeface="Arial" panose="020B0604020202020204" pitchFamily="34" charset="0"/>
              <a:buChar char="•"/>
            </a:pPr>
            <a:r>
              <a:rPr lang="en-US" sz="1500" dirty="0">
                <a:solidFill>
                  <a:srgbClr val="FFFFFF"/>
                </a:solidFill>
              </a:rPr>
              <a:t>Save staff hours</a:t>
            </a:r>
          </a:p>
          <a:p>
            <a:pPr marL="171450" indent="-228600" defTabSz="914400">
              <a:lnSpc>
                <a:spcPct val="90000"/>
              </a:lnSpc>
              <a:buFont typeface="Arial" panose="020B0604020202020204" pitchFamily="34" charset="0"/>
              <a:buChar char="•"/>
            </a:pPr>
            <a:r>
              <a:rPr lang="en-US" sz="1500" dirty="0">
                <a:solidFill>
                  <a:srgbClr val="FFFFFF"/>
                </a:solidFill>
              </a:rPr>
              <a:t>Data consistency</a:t>
            </a:r>
          </a:p>
          <a:p>
            <a:pPr marL="171450" indent="-228600" defTabSz="914400">
              <a:lnSpc>
                <a:spcPct val="90000"/>
              </a:lnSpc>
              <a:buFont typeface="Arial" panose="020B0604020202020204" pitchFamily="34" charset="0"/>
              <a:buChar char="•"/>
            </a:pPr>
            <a:r>
              <a:rPr lang="en-US" sz="1500" dirty="0">
                <a:solidFill>
                  <a:srgbClr val="FFFFFF"/>
                </a:solidFill>
              </a:rPr>
              <a:t>Accuracy</a:t>
            </a:r>
          </a:p>
          <a:p>
            <a:pPr marL="171450" indent="-228600" defTabSz="914400">
              <a:lnSpc>
                <a:spcPct val="90000"/>
              </a:lnSpc>
              <a:buFont typeface="Arial" panose="020B0604020202020204" pitchFamily="34" charset="0"/>
              <a:buChar char="•"/>
            </a:pPr>
            <a:r>
              <a:rPr lang="en-US" sz="1500" dirty="0">
                <a:solidFill>
                  <a:srgbClr val="FFFFFF"/>
                </a:solidFill>
              </a:rPr>
              <a:t>Accountability</a:t>
            </a:r>
          </a:p>
          <a:p>
            <a:pPr marL="171450" indent="-228600" defTabSz="914400">
              <a:lnSpc>
                <a:spcPct val="90000"/>
              </a:lnSpc>
              <a:buFont typeface="Arial" panose="020B0604020202020204" pitchFamily="34" charset="0"/>
              <a:buChar char="•"/>
            </a:pPr>
            <a:r>
              <a:rPr lang="en-US" sz="1500" dirty="0">
                <a:solidFill>
                  <a:srgbClr val="FFFFFF"/>
                </a:solidFill>
              </a:rPr>
              <a:t>Communication</a:t>
            </a:r>
          </a:p>
          <a:p>
            <a:pPr marL="171450" indent="-228600" defTabSz="914400">
              <a:lnSpc>
                <a:spcPct val="90000"/>
              </a:lnSpc>
              <a:buFont typeface="Arial" panose="020B0604020202020204" pitchFamily="34" charset="0"/>
              <a:buChar char="•"/>
            </a:pPr>
            <a:r>
              <a:rPr lang="en-US" sz="1500" dirty="0">
                <a:solidFill>
                  <a:srgbClr val="FFFFFF"/>
                </a:solidFill>
              </a:rPr>
              <a:t>Collaboration</a:t>
            </a:r>
          </a:p>
          <a:p>
            <a:pPr marL="171450" indent="-228600" defTabSz="914400">
              <a:lnSpc>
                <a:spcPct val="90000"/>
              </a:lnSpc>
              <a:buFont typeface="Arial" panose="020B0604020202020204" pitchFamily="34" charset="0"/>
              <a:buChar char="•"/>
            </a:pPr>
            <a:r>
              <a:rPr lang="en-US" sz="1500" dirty="0">
                <a:solidFill>
                  <a:srgbClr val="FFFFFF"/>
                </a:solidFill>
              </a:rPr>
              <a:t>Analysis</a:t>
            </a:r>
          </a:p>
          <a:p>
            <a:pPr indent="-228600" defTabSz="914400">
              <a:lnSpc>
                <a:spcPct val="90000"/>
              </a:lnSpc>
              <a:buFont typeface="Arial" panose="020B0604020202020204" pitchFamily="34" charset="0"/>
              <a:buChar char="•"/>
            </a:pPr>
            <a:endParaRPr lang="en-US" sz="1500" dirty="0">
              <a:solidFill>
                <a:srgbClr val="FFFFFF"/>
              </a:solidFill>
            </a:endParaRPr>
          </a:p>
        </p:txBody>
      </p:sp>
      <p:pic>
        <p:nvPicPr>
          <p:cNvPr id="5" name="Content Placeholder 4" descr="A blue arrow pointing up to a white brick wall&#10;&#10;Description automatically generated">
            <a:extLst>
              <a:ext uri="{FF2B5EF4-FFF2-40B4-BE49-F238E27FC236}">
                <a16:creationId xmlns:a16="http://schemas.microsoft.com/office/drawing/2014/main" id="{D62265E2-4BFC-76F5-92A0-AC6D886B4642}"/>
              </a:ext>
            </a:extLst>
          </p:cNvPr>
          <p:cNvPicPr>
            <a:picLocks noChangeAspect="1"/>
          </p:cNvPicPr>
          <p:nvPr/>
        </p:nvPicPr>
        <p:blipFill>
          <a:blip r:embed="rId3"/>
          <a:stretch>
            <a:fillRect/>
          </a:stretch>
        </p:blipFill>
        <p:spPr>
          <a:xfrm>
            <a:off x="4503978" y="1434863"/>
            <a:ext cx="4055251" cy="2278535"/>
          </a:xfrm>
          <a:prstGeom prst="rect">
            <a:avLst/>
          </a:prstGeom>
        </p:spPr>
      </p:pic>
    </p:spTree>
    <p:extLst>
      <p:ext uri="{BB962C8B-B14F-4D97-AF65-F5344CB8AC3E}">
        <p14:creationId xmlns:p14="http://schemas.microsoft.com/office/powerpoint/2010/main" val="2936777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4E88AD-D72D-B32A-8DE8-6CF7E6227F85}"/>
              </a:ext>
            </a:extLst>
          </p:cNvPr>
          <p:cNvSpPr>
            <a:spLocks noGrp="1"/>
          </p:cNvSpPr>
          <p:nvPr>
            <p:ph type="pic" sz="quarter" idx="10"/>
          </p:nvPr>
        </p:nvSpPr>
        <p:spPr/>
        <p:txBody>
          <a:bodyPr/>
          <a:lstStyle/>
          <a:p>
            <a:endParaRPr lang="en-ZA"/>
          </a:p>
        </p:txBody>
      </p:sp>
      <p:sp>
        <p:nvSpPr>
          <p:cNvPr id="4" name="Rectangle 3">
            <a:extLst>
              <a:ext uri="{FF2B5EF4-FFF2-40B4-BE49-F238E27FC236}">
                <a16:creationId xmlns:a16="http://schemas.microsoft.com/office/drawing/2014/main" id="{A7C32CC9-A215-5F03-B2A0-F53D1B3118DA}"/>
              </a:ext>
            </a:extLst>
          </p:cNvPr>
          <p:cNvSpPr/>
          <p:nvPr/>
        </p:nvSpPr>
        <p:spPr>
          <a:xfrm>
            <a:off x="0" y="934135"/>
            <a:ext cx="9144000" cy="3070693"/>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E698F690-634D-3AA3-A717-D343885F05D5}"/>
              </a:ext>
            </a:extLst>
          </p:cNvPr>
          <p:cNvSpPr/>
          <p:nvPr/>
        </p:nvSpPr>
        <p:spPr>
          <a:xfrm>
            <a:off x="0" y="934135"/>
            <a:ext cx="9144000" cy="3070693"/>
          </a:xfrm>
          <a:prstGeom prst="rect">
            <a:avLst/>
          </a:prstGeom>
          <a:solidFill>
            <a:srgbClr val="FBAD18"/>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Content Placeholder 1">
            <a:extLst>
              <a:ext uri="{FF2B5EF4-FFF2-40B4-BE49-F238E27FC236}">
                <a16:creationId xmlns:a16="http://schemas.microsoft.com/office/drawing/2014/main" id="{1E05F97F-46F4-B018-7235-ECA83E8F8736}"/>
              </a:ext>
            </a:extLst>
          </p:cNvPr>
          <p:cNvSpPr txBox="1">
            <a:spLocks/>
          </p:cNvSpPr>
          <p:nvPr/>
        </p:nvSpPr>
        <p:spPr>
          <a:xfrm>
            <a:off x="305594" y="1984997"/>
            <a:ext cx="8532812" cy="1652867"/>
          </a:xfrm>
          <a:prstGeom prst="rect">
            <a:avLst/>
          </a:prstGeom>
          <a:noFill/>
        </p:spPr>
        <p:txBody>
          <a:bodyPr vert="horz" lIns="0" tIns="0" rIns="0" bIns="0" rtlCol="0" anchor="ctr">
            <a:noAutofit/>
          </a:bodyPr>
          <a:lstStyle>
            <a:lvl1pPr marL="0" indent="0" algn="ctr" defTabSz="685800" rtl="0" eaLnBrk="1" latinLnBrk="0" hangingPunct="1">
              <a:lnSpc>
                <a:spcPct val="10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8F8F8"/>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r>
              <a:rPr lang="en-US" sz="1600" dirty="0">
                <a:solidFill>
                  <a:srgbClr val="F8F8F8"/>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sp>
        <p:nvSpPr>
          <p:cNvPr id="7" name="Title 2">
            <a:extLst>
              <a:ext uri="{FF2B5EF4-FFF2-40B4-BE49-F238E27FC236}">
                <a16:creationId xmlns:a16="http://schemas.microsoft.com/office/drawing/2014/main" id="{6F4B2223-34F6-C681-0AAA-6C6F506002D5}"/>
              </a:ext>
            </a:extLst>
          </p:cNvPr>
          <p:cNvSpPr txBox="1">
            <a:spLocks/>
          </p:cNvSpPr>
          <p:nvPr/>
        </p:nvSpPr>
        <p:spPr>
          <a:xfrm>
            <a:off x="3723536" y="1143435"/>
            <a:ext cx="1696929" cy="969963"/>
          </a:xfrm>
          <a:prstGeom prst="rect">
            <a:avLst/>
          </a:prstGeom>
        </p:spPr>
        <p:txBody>
          <a:bodyPr vert="horz" lIns="0" tIns="0" rIns="0" bIns="0" rtlCol="0" anchor="ctr">
            <a:noAutofit/>
          </a:bodyPr>
          <a:lstStyle>
            <a:lvl1pPr algn="r" defTabSz="685800" rtl="0" eaLnBrk="1" latinLnBrk="0" hangingPunct="1">
              <a:lnSpc>
                <a:spcPct val="100000"/>
              </a:lnSpc>
              <a:spcBef>
                <a:spcPct val="0"/>
              </a:spcBef>
              <a:buNone/>
              <a:defRPr sz="2400" b="1" kern="1200">
                <a:solidFill>
                  <a:schemeClr val="tx2"/>
                </a:solidFill>
                <a:latin typeface="+mj-lt"/>
                <a:ea typeface="+mj-ea"/>
                <a:cs typeface="+mj-cs"/>
              </a:defRPr>
            </a:lvl1pPr>
          </a:lstStyle>
          <a:p>
            <a:r>
              <a:rPr lang="en-GB" dirty="0">
                <a:solidFill>
                  <a:srgbClr val="F8F8F8"/>
                </a:solidFill>
              </a:rPr>
              <a:t>DISCLAIMER</a:t>
            </a:r>
          </a:p>
        </p:txBody>
      </p:sp>
    </p:spTree>
    <p:extLst>
      <p:ext uri="{BB962C8B-B14F-4D97-AF65-F5344CB8AC3E}">
        <p14:creationId xmlns:p14="http://schemas.microsoft.com/office/powerpoint/2010/main" val="4112191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824CD-56E7-DE83-C9F5-733004A2663E}"/>
              </a:ext>
            </a:extLst>
          </p:cNvPr>
          <p:cNvSpPr>
            <a:spLocks noGrp="1"/>
          </p:cNvSpPr>
          <p:nvPr>
            <p:ph type="title"/>
          </p:nvPr>
        </p:nvSpPr>
        <p:spPr>
          <a:xfrm>
            <a:off x="423082" y="253318"/>
            <a:ext cx="3462157" cy="888574"/>
          </a:xfrm>
        </p:spPr>
        <p:txBody>
          <a:bodyPr/>
          <a:lstStyle/>
          <a:p>
            <a:r>
              <a:rPr lang="en-US" sz="2400" b="0" kern="1200" dirty="0">
                <a:latin typeface="+mj-lt"/>
                <a:ea typeface="+mj-ea"/>
                <a:cs typeface="+mj-cs"/>
              </a:rPr>
              <a:t>Fees Management Design Thinking Workshop </a:t>
            </a:r>
            <a:endParaRPr lang="en-ZA" dirty="0"/>
          </a:p>
        </p:txBody>
      </p:sp>
      <p:sp>
        <p:nvSpPr>
          <p:cNvPr id="3" name="Content Placeholder 1">
            <a:extLst>
              <a:ext uri="{FF2B5EF4-FFF2-40B4-BE49-F238E27FC236}">
                <a16:creationId xmlns:a16="http://schemas.microsoft.com/office/drawing/2014/main" id="{3BCD17CD-D1DA-88B5-1B83-61FBA1D83D1A}"/>
              </a:ext>
            </a:extLst>
          </p:cNvPr>
          <p:cNvSpPr txBox="1">
            <a:spLocks/>
          </p:cNvSpPr>
          <p:nvPr/>
        </p:nvSpPr>
        <p:spPr>
          <a:xfrm>
            <a:off x="783771" y="1895294"/>
            <a:ext cx="3743722" cy="2760395"/>
          </a:xfrm>
        </p:spPr>
        <p:txBody>
          <a:bodyPr vert="horz" lIns="91440" tIns="45720" rIns="91440" bIns="45720" rtlCol="0" anchor="ctr">
            <a:normAutofit/>
          </a:bodyPr>
          <a:lst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lnSpc>
                <a:spcPct val="90000"/>
              </a:lnSpc>
            </a:pPr>
            <a:r>
              <a:rPr lang="en-US" sz="1400" dirty="0">
                <a:solidFill>
                  <a:schemeClr val="bg1"/>
                </a:solidFill>
              </a:rPr>
              <a:t>“</a:t>
            </a:r>
          </a:p>
        </p:txBody>
      </p:sp>
      <p:pic>
        <p:nvPicPr>
          <p:cNvPr id="4" name="Picture 3" descr="A sign with white letters&#10;&#10;Description automatically generated">
            <a:extLst>
              <a:ext uri="{FF2B5EF4-FFF2-40B4-BE49-F238E27FC236}">
                <a16:creationId xmlns:a16="http://schemas.microsoft.com/office/drawing/2014/main" id="{CB996786-9C09-A42D-E3F9-CEAB1D0D2821}"/>
              </a:ext>
            </a:extLst>
          </p:cNvPr>
          <p:cNvPicPr>
            <a:picLocks noChangeAspect="1"/>
          </p:cNvPicPr>
          <p:nvPr/>
        </p:nvPicPr>
        <p:blipFill>
          <a:blip r:embed="rId2"/>
          <a:stretch>
            <a:fillRect/>
          </a:stretch>
        </p:blipFill>
        <p:spPr>
          <a:xfrm>
            <a:off x="5539212" y="253318"/>
            <a:ext cx="2880538" cy="3840718"/>
          </a:xfrm>
          <a:prstGeom prst="rect">
            <a:avLst/>
          </a:prstGeom>
        </p:spPr>
      </p:pic>
      <p:sp>
        <p:nvSpPr>
          <p:cNvPr id="5" name="Content Placeholder 1">
            <a:extLst>
              <a:ext uri="{FF2B5EF4-FFF2-40B4-BE49-F238E27FC236}">
                <a16:creationId xmlns:a16="http://schemas.microsoft.com/office/drawing/2014/main" id="{C58E7D66-0437-3B6F-2AFC-0B3A94C0E301}"/>
              </a:ext>
            </a:extLst>
          </p:cNvPr>
          <p:cNvSpPr txBox="1">
            <a:spLocks/>
          </p:cNvSpPr>
          <p:nvPr/>
        </p:nvSpPr>
        <p:spPr>
          <a:xfrm>
            <a:off x="375798" y="1112822"/>
            <a:ext cx="4626105" cy="2760395"/>
          </a:xfrm>
        </p:spPr>
        <p:txBody>
          <a:bodyPr vert="horz" lIns="91440" tIns="45720" rIns="91440" bIns="45720" rtlCol="0" anchor="ctr">
            <a:normAutofit/>
          </a:bodyPr>
          <a:lst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lnSpc>
                <a:spcPct val="90000"/>
              </a:lnSpc>
            </a:pPr>
            <a:r>
              <a:rPr lang="en-US" sz="1800" dirty="0">
                <a:solidFill>
                  <a:schemeClr val="bg1"/>
                </a:solidFill>
              </a:rPr>
              <a:t>“</a:t>
            </a:r>
            <a:r>
              <a:rPr lang="en-US" sz="1600" dirty="0">
                <a:solidFill>
                  <a:schemeClr val="bg1"/>
                </a:solidFill>
              </a:rPr>
              <a:t>We sought  your input last year so that we could develop our course fees roadmap. Visit us to witness our future-focused approach to managing course fees</a:t>
            </a:r>
            <a:r>
              <a:rPr lang="en-US" sz="1800" dirty="0">
                <a:solidFill>
                  <a:schemeClr val="bg1"/>
                </a:solidFill>
              </a:rPr>
              <a:t>.” </a:t>
            </a:r>
          </a:p>
        </p:txBody>
      </p:sp>
    </p:spTree>
    <p:extLst>
      <p:ext uri="{BB962C8B-B14F-4D97-AF65-F5344CB8AC3E}">
        <p14:creationId xmlns:p14="http://schemas.microsoft.com/office/powerpoint/2010/main" val="993501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17CE6C-8922-C003-6212-011C67D51026}"/>
              </a:ext>
            </a:extLst>
          </p:cNvPr>
          <p:cNvSpPr>
            <a:spLocks noGrp="1"/>
          </p:cNvSpPr>
          <p:nvPr>
            <p:ph type="title"/>
          </p:nvPr>
        </p:nvSpPr>
        <p:spPr>
          <a:xfrm>
            <a:off x="2637834" y="3694785"/>
            <a:ext cx="4384594" cy="861159"/>
          </a:xfrm>
        </p:spPr>
        <p:txBody>
          <a:bodyPr vert="horz" lIns="91440" tIns="45720" rIns="91440" bIns="45720" rtlCol="0" anchor="t">
            <a:normAutofit/>
          </a:bodyPr>
          <a:lstStyle/>
          <a:p>
            <a:pPr algn="ctr" defTabSz="914400"/>
            <a:r>
              <a:rPr lang="en-US" sz="2800" b="0" dirty="0">
                <a:solidFill>
                  <a:srgbClr val="5A2F92"/>
                </a:solidFill>
              </a:rPr>
              <a:t>Education Funding</a:t>
            </a:r>
            <a:r>
              <a:rPr lang="en-US" sz="2800" b="0" kern="1200" dirty="0">
                <a:solidFill>
                  <a:srgbClr val="5A2F92"/>
                </a:solidFill>
                <a:latin typeface="+mj-lt"/>
                <a:ea typeface="+mj-ea"/>
                <a:cs typeface="+mj-cs"/>
              </a:rPr>
              <a:t> Landscape</a:t>
            </a:r>
          </a:p>
        </p:txBody>
      </p:sp>
      <p:pic>
        <p:nvPicPr>
          <p:cNvPr id="48" name="Content Placeholder 47" descr="A person wearing a face mask in a grocery store&#10;&#10;Description automatically generated">
            <a:extLst>
              <a:ext uri="{FF2B5EF4-FFF2-40B4-BE49-F238E27FC236}">
                <a16:creationId xmlns:a16="http://schemas.microsoft.com/office/drawing/2014/main" id="{96705DE7-6030-C4B2-5B59-32312337B095}"/>
              </a:ext>
            </a:extLst>
          </p:cNvPr>
          <p:cNvPicPr>
            <a:picLocks noGrp="1" noChangeAspect="1"/>
          </p:cNvPicPr>
          <p:nvPr>
            <p:ph sz="quarter" idx="12"/>
          </p:nvPr>
        </p:nvPicPr>
        <p:blipFill rotWithShape="1">
          <a:blip r:embed="rId4"/>
          <a:srcRect t="5566" r="-1" b="6875"/>
          <a:stretch/>
        </p:blipFill>
        <p:spPr>
          <a:xfrm>
            <a:off x="934929" y="10"/>
            <a:ext cx="2935224" cy="1715502"/>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3" name="Picture 2" descr="A coat of arms with an eagle and an antelope&#10;&#10;Description automatically generated">
            <a:extLst>
              <a:ext uri="{FF2B5EF4-FFF2-40B4-BE49-F238E27FC236}">
                <a16:creationId xmlns:a16="http://schemas.microsoft.com/office/drawing/2014/main" id="{657E5841-28C4-70E1-CF6D-EABE341D4057}"/>
              </a:ext>
            </a:extLst>
          </p:cNvPr>
          <p:cNvPicPr>
            <a:picLocks noChangeAspect="1"/>
          </p:cNvPicPr>
          <p:nvPr/>
        </p:nvPicPr>
        <p:blipFill rotWithShape="1">
          <a:blip r:embed="rId5"/>
          <a:srcRect l="2304" r="3668" b="3"/>
          <a:stretch/>
        </p:blipFill>
        <p:spPr>
          <a:xfrm>
            <a:off x="2812275" y="1912445"/>
            <a:ext cx="1193292" cy="1194397"/>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9" name="Picture 8" descr="A yellow eagle with a black star and green shield&#10;&#10;Description automatically generated">
            <a:extLst>
              <a:ext uri="{FF2B5EF4-FFF2-40B4-BE49-F238E27FC236}">
                <a16:creationId xmlns:a16="http://schemas.microsoft.com/office/drawing/2014/main" id="{484C7F68-5C9D-23AB-F8E1-3273ABCB04A6}"/>
              </a:ext>
            </a:extLst>
          </p:cNvPr>
          <p:cNvPicPr>
            <a:picLocks noChangeAspect="1"/>
          </p:cNvPicPr>
          <p:nvPr/>
        </p:nvPicPr>
        <p:blipFill rotWithShape="1">
          <a:blip r:embed="rId6"/>
          <a:srcRect l="1804" r="4169" b="4"/>
          <a:stretch/>
        </p:blipFill>
        <p:spPr>
          <a:xfrm>
            <a:off x="4195349" y="351678"/>
            <a:ext cx="2139696" cy="2141677"/>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21" name="Picture 20" descr="A person holding a ball of money&#10;&#10;Description automatically generated">
            <a:extLst>
              <a:ext uri="{FF2B5EF4-FFF2-40B4-BE49-F238E27FC236}">
                <a16:creationId xmlns:a16="http://schemas.microsoft.com/office/drawing/2014/main" id="{ED090145-E1C7-FD3A-E6CF-27E817B8AA64}"/>
              </a:ext>
            </a:extLst>
          </p:cNvPr>
          <p:cNvPicPr>
            <a:picLocks noChangeAspect="1"/>
          </p:cNvPicPr>
          <p:nvPr/>
        </p:nvPicPr>
        <p:blipFill rotWithShape="1">
          <a:blip r:embed="rId7"/>
          <a:srcRect l="7719" r="7594" b="-5"/>
          <a:stretch/>
        </p:blipFill>
        <p:spPr>
          <a:xfrm>
            <a:off x="7022428" y="3056318"/>
            <a:ext cx="2121574" cy="2091944"/>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pic>
        <p:nvPicPr>
          <p:cNvPr id="7" name="Content Placeholder 6" descr="A logo of a bird">
            <a:extLst>
              <a:ext uri="{FF2B5EF4-FFF2-40B4-BE49-F238E27FC236}">
                <a16:creationId xmlns:a16="http://schemas.microsoft.com/office/drawing/2014/main" id="{91B8D666-0B81-28AA-7625-D873181FFCC3}"/>
              </a:ext>
            </a:extLst>
          </p:cNvPr>
          <p:cNvPicPr>
            <a:picLocks noGrp="1" noChangeAspect="1"/>
          </p:cNvPicPr>
          <p:nvPr>
            <p:ph sz="quarter" idx="10"/>
          </p:nvPr>
        </p:nvPicPr>
        <p:blipFill>
          <a:blip r:embed="rId8"/>
          <a:stretch>
            <a:fillRect/>
          </a:stretch>
        </p:blipFill>
        <p:spPr>
          <a:xfrm>
            <a:off x="303213" y="2126456"/>
            <a:ext cx="1857375" cy="1857375"/>
          </a:xfrm>
        </p:spPr>
      </p:pic>
      <p:pic>
        <p:nvPicPr>
          <p:cNvPr id="12" name="Picture 11" descr="A logo of a bird&#10;&#10;Description automatically generated">
            <a:extLst>
              <a:ext uri="{FF2B5EF4-FFF2-40B4-BE49-F238E27FC236}">
                <a16:creationId xmlns:a16="http://schemas.microsoft.com/office/drawing/2014/main" id="{54A90DC5-F203-0482-C13A-1E5589B63263}"/>
              </a:ext>
            </a:extLst>
          </p:cNvPr>
          <p:cNvPicPr>
            <a:picLocks noChangeAspect="1"/>
          </p:cNvPicPr>
          <p:nvPr/>
        </p:nvPicPr>
        <p:blipFill>
          <a:blip r:embed="rId8"/>
          <a:stretch>
            <a:fillRect/>
          </a:stretch>
        </p:blipFill>
        <p:spPr>
          <a:xfrm>
            <a:off x="398961" y="2361188"/>
            <a:ext cx="2143125" cy="2143125"/>
          </a:xfrm>
          <a:prstGeom prst="rect">
            <a:avLst/>
          </a:prstGeom>
        </p:spPr>
      </p:pic>
      <p:pic>
        <p:nvPicPr>
          <p:cNvPr id="20" name="Picture 19" descr="A logo with a person holding a parachute&#10;&#10;Description automatically generated">
            <a:extLst>
              <a:ext uri="{FF2B5EF4-FFF2-40B4-BE49-F238E27FC236}">
                <a16:creationId xmlns:a16="http://schemas.microsoft.com/office/drawing/2014/main" id="{21ECFECE-131E-B2ED-BB5B-ABE4BE23C081}"/>
              </a:ext>
            </a:extLst>
          </p:cNvPr>
          <p:cNvPicPr>
            <a:picLocks noChangeAspect="1"/>
          </p:cNvPicPr>
          <p:nvPr/>
        </p:nvPicPr>
        <p:blipFill>
          <a:blip r:embed="rId9"/>
          <a:stretch>
            <a:fillRect/>
          </a:stretch>
        </p:blipFill>
        <p:spPr>
          <a:xfrm>
            <a:off x="6575739" y="51722"/>
            <a:ext cx="2475338" cy="1386189"/>
          </a:xfrm>
          <a:prstGeom prst="rect">
            <a:avLst/>
          </a:prstGeom>
        </p:spPr>
      </p:pic>
    </p:spTree>
    <p:extLst>
      <p:ext uri="{BB962C8B-B14F-4D97-AF65-F5344CB8AC3E}">
        <p14:creationId xmlns:p14="http://schemas.microsoft.com/office/powerpoint/2010/main" val="3567951921"/>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8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Content Placeholder 21" descr="A person and person reading a book&#10;&#10;Description automatically generated">
            <a:extLst>
              <a:ext uri="{FF2B5EF4-FFF2-40B4-BE49-F238E27FC236}">
                <a16:creationId xmlns:a16="http://schemas.microsoft.com/office/drawing/2014/main" id="{018ED826-6661-EE14-CC57-7B6704493B31}"/>
              </a:ext>
            </a:extLst>
          </p:cNvPr>
          <p:cNvPicPr>
            <a:picLocks noGrp="1" noChangeAspect="1"/>
          </p:cNvPicPr>
          <p:nvPr>
            <p:ph sz="quarter" idx="12"/>
          </p:nvPr>
        </p:nvPicPr>
        <p:blipFill rotWithShape="1">
          <a:blip r:embed="rId3"/>
          <a:srcRect t="2338" r="6" b="14125"/>
          <a:stretch/>
        </p:blipFill>
        <p:spPr>
          <a:xfrm>
            <a:off x="5016500" y="479425"/>
            <a:ext cx="1568450" cy="852488"/>
          </a:xfrm>
          <a:prstGeom prst="rect">
            <a:avLst/>
          </a:prstGeom>
        </p:spPr>
      </p:pic>
      <p:pic>
        <p:nvPicPr>
          <p:cNvPr id="32" name="Content Placeholder 31" descr="A group of people sitting around a table&#10;&#10;Description automatically generated">
            <a:extLst>
              <a:ext uri="{FF2B5EF4-FFF2-40B4-BE49-F238E27FC236}">
                <a16:creationId xmlns:a16="http://schemas.microsoft.com/office/drawing/2014/main" id="{B73172A7-141A-7F61-E3C7-42484D143729}"/>
              </a:ext>
            </a:extLst>
          </p:cNvPr>
          <p:cNvPicPr>
            <a:picLocks noGrp="1" noChangeAspect="1"/>
          </p:cNvPicPr>
          <p:nvPr>
            <p:ph sz="quarter" idx="10"/>
          </p:nvPr>
        </p:nvPicPr>
        <p:blipFill rotWithShape="1">
          <a:blip r:embed="rId4"/>
          <a:srcRect t="15832" r="6" b="6"/>
          <a:stretch/>
        </p:blipFill>
        <p:spPr>
          <a:xfrm>
            <a:off x="6653213" y="479425"/>
            <a:ext cx="1568450" cy="852488"/>
          </a:xfrm>
          <a:prstGeom prst="rect">
            <a:avLst/>
          </a:prstGeom>
        </p:spPr>
      </p:pic>
      <p:pic>
        <p:nvPicPr>
          <p:cNvPr id="16" name="Content Placeholder 15" descr="A person holding a pen over a paper&#10;&#10;Description automatically generated">
            <a:extLst>
              <a:ext uri="{FF2B5EF4-FFF2-40B4-BE49-F238E27FC236}">
                <a16:creationId xmlns:a16="http://schemas.microsoft.com/office/drawing/2014/main" id="{B67C4485-8771-11AE-8C71-31C7D45B870D}"/>
              </a:ext>
            </a:extLst>
          </p:cNvPr>
          <p:cNvPicPr>
            <a:picLocks noGrp="1" noChangeAspect="1"/>
          </p:cNvPicPr>
          <p:nvPr>
            <p:ph sz="quarter" idx="11"/>
          </p:nvPr>
        </p:nvPicPr>
        <p:blipFill rotWithShape="1">
          <a:blip r:embed="rId5"/>
          <a:srcRect t="16099" r="5" b="5"/>
          <a:stretch/>
        </p:blipFill>
        <p:spPr>
          <a:xfrm>
            <a:off x="5016500" y="1400175"/>
            <a:ext cx="3205163" cy="1765300"/>
          </a:xfrm>
          <a:prstGeom prst="rect">
            <a:avLst/>
          </a:prstGeom>
        </p:spPr>
      </p:pic>
      <p:pic>
        <p:nvPicPr>
          <p:cNvPr id="3" name="Picture 2" descr="A close-up of a logo&#10;&#10;Description automatically generated">
            <a:extLst>
              <a:ext uri="{FF2B5EF4-FFF2-40B4-BE49-F238E27FC236}">
                <a16:creationId xmlns:a16="http://schemas.microsoft.com/office/drawing/2014/main" id="{EB330C76-AD46-4791-B183-132934160FCD}"/>
              </a:ext>
            </a:extLst>
          </p:cNvPr>
          <p:cNvPicPr>
            <a:picLocks noChangeAspect="1"/>
          </p:cNvPicPr>
          <p:nvPr/>
        </p:nvPicPr>
        <p:blipFill rotWithShape="1">
          <a:blip r:embed="rId6"/>
          <a:srcRect r="2658" b="-4"/>
          <a:stretch/>
        </p:blipFill>
        <p:spPr>
          <a:xfrm>
            <a:off x="5016500" y="3232150"/>
            <a:ext cx="1547813" cy="903288"/>
          </a:xfrm>
          <a:prstGeom prst="rect">
            <a:avLst/>
          </a:prstGeom>
        </p:spPr>
      </p:pic>
      <p:pic>
        <p:nvPicPr>
          <p:cNvPr id="5" name="Content Placeholder 4" descr="A logo for a student financial aid school&#10;&#10;Description automatically generated">
            <a:extLst>
              <a:ext uri="{FF2B5EF4-FFF2-40B4-BE49-F238E27FC236}">
                <a16:creationId xmlns:a16="http://schemas.microsoft.com/office/drawing/2014/main" id="{856DB009-0012-BF2D-ED4B-A131F5499D3A}"/>
              </a:ext>
            </a:extLst>
          </p:cNvPr>
          <p:cNvPicPr>
            <a:picLocks noChangeAspect="1"/>
          </p:cNvPicPr>
          <p:nvPr/>
        </p:nvPicPr>
        <p:blipFill rotWithShape="1">
          <a:blip r:embed="rId7"/>
          <a:srcRect t="719" r="2" b="11599"/>
          <a:stretch/>
        </p:blipFill>
        <p:spPr>
          <a:xfrm>
            <a:off x="6632575" y="3232150"/>
            <a:ext cx="1589088" cy="903288"/>
          </a:xfrm>
          <a:prstGeom prst="rect">
            <a:avLst/>
          </a:prstGeom>
        </p:spPr>
      </p:pic>
      <p:pic>
        <p:nvPicPr>
          <p:cNvPr id="7" name="Picture 6" descr="Blue text on a white background&#10;&#10;Description automatically generated">
            <a:extLst>
              <a:ext uri="{FF2B5EF4-FFF2-40B4-BE49-F238E27FC236}">
                <a16:creationId xmlns:a16="http://schemas.microsoft.com/office/drawing/2014/main" id="{2479175F-A313-1C60-6D18-175C015C37AA}"/>
              </a:ext>
            </a:extLst>
          </p:cNvPr>
          <p:cNvPicPr>
            <a:picLocks noChangeAspect="1"/>
          </p:cNvPicPr>
          <p:nvPr/>
        </p:nvPicPr>
        <p:blipFill>
          <a:blip r:embed="rId8"/>
          <a:stretch>
            <a:fillRect/>
          </a:stretch>
        </p:blipFill>
        <p:spPr>
          <a:xfrm>
            <a:off x="5016500" y="4205288"/>
            <a:ext cx="3205163" cy="463550"/>
          </a:xfrm>
          <a:prstGeom prst="rect">
            <a:avLst/>
          </a:prstGeom>
        </p:spPr>
      </p:pic>
      <p:sp>
        <p:nvSpPr>
          <p:cNvPr id="6" name="Title 5">
            <a:extLst>
              <a:ext uri="{FF2B5EF4-FFF2-40B4-BE49-F238E27FC236}">
                <a16:creationId xmlns:a16="http://schemas.microsoft.com/office/drawing/2014/main" id="{1717CE6C-8922-C003-6212-011C67D51026}"/>
              </a:ext>
            </a:extLst>
          </p:cNvPr>
          <p:cNvSpPr>
            <a:spLocks noGrp="1"/>
          </p:cNvSpPr>
          <p:nvPr>
            <p:ph type="title"/>
          </p:nvPr>
        </p:nvSpPr>
        <p:spPr>
          <a:xfrm>
            <a:off x="466221" y="480504"/>
            <a:ext cx="3168968" cy="4187986"/>
          </a:xfrm>
        </p:spPr>
        <p:txBody>
          <a:bodyPr vert="horz" lIns="91440" tIns="45720" rIns="91440" bIns="45720" rtlCol="0" anchor="ctr">
            <a:normAutofit/>
          </a:bodyPr>
          <a:lstStyle/>
          <a:p>
            <a:pPr algn="ctr" defTabSz="914400">
              <a:lnSpc>
                <a:spcPct val="90000"/>
              </a:lnSpc>
            </a:pPr>
            <a:r>
              <a:rPr lang="en-US" sz="4400" b="0" kern="1200">
                <a:solidFill>
                  <a:srgbClr val="FFFFFF"/>
                </a:solidFill>
                <a:latin typeface="+mj-lt"/>
                <a:ea typeface="+mj-ea"/>
                <a:cs typeface="+mj-cs"/>
              </a:rPr>
              <a:t>Tuition Fees</a:t>
            </a:r>
          </a:p>
        </p:txBody>
      </p:sp>
    </p:spTree>
    <p:extLst>
      <p:ext uri="{BB962C8B-B14F-4D97-AF65-F5344CB8AC3E}">
        <p14:creationId xmlns:p14="http://schemas.microsoft.com/office/powerpoint/2010/main" val="3492264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826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7582" y="-1997259"/>
            <a:ext cx="5148263"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794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5419" y="-1261317"/>
            <a:ext cx="3674322"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ocument with text on it&#10;&#10;Description automatically generated">
            <a:extLst>
              <a:ext uri="{FF2B5EF4-FFF2-40B4-BE49-F238E27FC236}">
                <a16:creationId xmlns:a16="http://schemas.microsoft.com/office/drawing/2014/main" id="{0174EA7B-99A0-D289-B750-36D10409645A}"/>
              </a:ext>
            </a:extLst>
          </p:cNvPr>
          <p:cNvPicPr>
            <a:picLocks noChangeAspect="1"/>
          </p:cNvPicPr>
          <p:nvPr/>
        </p:nvPicPr>
        <p:blipFill>
          <a:blip r:embed="rId3"/>
          <a:stretch>
            <a:fillRect/>
          </a:stretch>
        </p:blipFill>
        <p:spPr>
          <a:xfrm>
            <a:off x="342900" y="598846"/>
            <a:ext cx="4438842" cy="3950570"/>
          </a:xfrm>
          <a:prstGeom prst="rect">
            <a:avLst/>
          </a:prstGeom>
        </p:spPr>
      </p:pic>
      <p:sp>
        <p:nvSpPr>
          <p:cNvPr id="6" name="TextBox 5">
            <a:extLst>
              <a:ext uri="{FF2B5EF4-FFF2-40B4-BE49-F238E27FC236}">
                <a16:creationId xmlns:a16="http://schemas.microsoft.com/office/drawing/2014/main" id="{CF1EFFB4-03F5-6C20-CAAD-A1CB82B805D3}"/>
              </a:ext>
            </a:extLst>
          </p:cNvPr>
          <p:cNvSpPr txBox="1"/>
          <p:nvPr/>
        </p:nvSpPr>
        <p:spPr>
          <a:xfrm>
            <a:off x="5136349" y="1650529"/>
            <a:ext cx="3664751" cy="1631216"/>
          </a:xfrm>
          <a:prstGeom prst="rect">
            <a:avLst/>
          </a:prstGeom>
          <a:noFill/>
        </p:spPr>
        <p:txBody>
          <a:bodyPr wrap="square" rtlCol="0">
            <a:spAutoFit/>
          </a:bodyPr>
          <a:lstStyle/>
          <a:p>
            <a:pPr defTabSz="366812">
              <a:spcAft>
                <a:spcPts val="678"/>
              </a:spcAft>
            </a:pPr>
            <a:r>
              <a:rPr lang="en-US" sz="2000" kern="1200" dirty="0">
                <a:solidFill>
                  <a:schemeClr val="bg1"/>
                </a:solidFill>
              </a:rPr>
              <a:t>The net change in the stock of cash from higher education institutions amounted to a cash deficit of </a:t>
            </a:r>
            <a:r>
              <a:rPr lang="en-US" sz="2000" b="1" kern="1200" dirty="0">
                <a:solidFill>
                  <a:schemeClr val="bg1"/>
                </a:solidFill>
              </a:rPr>
              <a:t>R972 million </a:t>
            </a:r>
            <a:r>
              <a:rPr lang="en-US" sz="2000" kern="1200" dirty="0">
                <a:solidFill>
                  <a:schemeClr val="bg1"/>
                </a:solidFill>
              </a:rPr>
              <a:t>for the </a:t>
            </a:r>
            <a:r>
              <a:rPr lang="en-US" sz="2000" b="1" kern="1200" dirty="0">
                <a:solidFill>
                  <a:schemeClr val="bg1"/>
                </a:solidFill>
              </a:rPr>
              <a:t>2022</a:t>
            </a:r>
            <a:r>
              <a:rPr lang="en-US" sz="2000" kern="1200" dirty="0">
                <a:solidFill>
                  <a:schemeClr val="bg1"/>
                </a:solidFill>
              </a:rPr>
              <a:t> financial year</a:t>
            </a:r>
            <a:endParaRPr lang="en-ZA" sz="2000" dirty="0">
              <a:solidFill>
                <a:schemeClr val="bg1"/>
              </a:solidFill>
            </a:endParaRPr>
          </a:p>
        </p:txBody>
      </p:sp>
    </p:spTree>
    <p:extLst>
      <p:ext uri="{BB962C8B-B14F-4D97-AF65-F5344CB8AC3E}">
        <p14:creationId xmlns:p14="http://schemas.microsoft.com/office/powerpoint/2010/main" val="202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2D0B0B1-7CEE-E803-C1F2-637F3F1CD8D4}"/>
              </a:ext>
            </a:extLst>
          </p:cNvPr>
          <p:cNvPicPr>
            <a:picLocks noGrp="1" noChangeAspect="1"/>
          </p:cNvPicPr>
          <p:nvPr>
            <p:ph sz="quarter" idx="10"/>
          </p:nvPr>
        </p:nvPicPr>
        <p:blipFill>
          <a:blip r:embed="rId3"/>
          <a:stretch>
            <a:fillRect/>
          </a:stretch>
        </p:blipFill>
        <p:spPr>
          <a:xfrm>
            <a:off x="178999" y="0"/>
            <a:ext cx="8786001" cy="5086260"/>
          </a:xfrm>
        </p:spPr>
      </p:pic>
      <p:pic>
        <p:nvPicPr>
          <p:cNvPr id="2" name="Content Placeholder 4">
            <a:extLst>
              <a:ext uri="{FF2B5EF4-FFF2-40B4-BE49-F238E27FC236}">
                <a16:creationId xmlns:a16="http://schemas.microsoft.com/office/drawing/2014/main" id="{4DB7411C-C128-31D7-5DE4-A7C53CD18FDD}"/>
              </a:ext>
            </a:extLst>
          </p:cNvPr>
          <p:cNvPicPr>
            <a:picLocks noChangeAspect="1"/>
          </p:cNvPicPr>
          <p:nvPr/>
        </p:nvPicPr>
        <p:blipFill>
          <a:blip r:embed="rId3"/>
          <a:stretch>
            <a:fillRect/>
          </a:stretch>
        </p:blipFill>
        <p:spPr>
          <a:xfrm>
            <a:off x="331399" y="152400"/>
            <a:ext cx="8786001" cy="5086260"/>
          </a:xfrm>
        </p:spPr>
      </p:pic>
      <p:pic>
        <p:nvPicPr>
          <p:cNvPr id="4" name="Content Placeholder 4">
            <a:extLst>
              <a:ext uri="{FF2B5EF4-FFF2-40B4-BE49-F238E27FC236}">
                <a16:creationId xmlns:a16="http://schemas.microsoft.com/office/drawing/2014/main" id="{74D621FE-072D-DD60-8ABD-305C8486FBA0}"/>
              </a:ext>
            </a:extLst>
          </p:cNvPr>
          <p:cNvPicPr>
            <a:picLocks noChangeAspect="1"/>
          </p:cNvPicPr>
          <p:nvPr/>
        </p:nvPicPr>
        <p:blipFill>
          <a:blip r:embed="rId3"/>
          <a:stretch>
            <a:fillRect/>
          </a:stretch>
        </p:blipFill>
        <p:spPr>
          <a:xfrm>
            <a:off x="255199" y="31001"/>
            <a:ext cx="8786001" cy="5086260"/>
          </a:xfrm>
          <a:prstGeom prst="rect">
            <a:avLst/>
          </a:prstGeom>
        </p:spPr>
      </p:pic>
    </p:spTree>
    <p:extLst>
      <p:ext uri="{BB962C8B-B14F-4D97-AF65-F5344CB8AC3E}">
        <p14:creationId xmlns:p14="http://schemas.microsoft.com/office/powerpoint/2010/main" val="186724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1">
            <a:extLst>
              <a:ext uri="{FF2B5EF4-FFF2-40B4-BE49-F238E27FC236}">
                <a16:creationId xmlns:a16="http://schemas.microsoft.com/office/drawing/2014/main" id="{22B1B4AD-9F6A-54EB-FF21-16C527BE431D}"/>
              </a:ext>
            </a:extLst>
          </p:cNvPr>
          <p:cNvGraphicFramePr>
            <a:graphicFrameLocks noGrp="1"/>
          </p:cNvGraphicFramePr>
          <p:nvPr>
            <p:ph sz="quarter" idx="16"/>
          </p:nvPr>
        </p:nvGraphicFramePr>
        <p:xfrm>
          <a:off x="2888571" y="1097279"/>
          <a:ext cx="5947453" cy="3743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Placeholder 5" descr="A person standing in front of a whiteboard raising her hands&#10;&#10;Description automatically generated">
            <a:extLst>
              <a:ext uri="{FF2B5EF4-FFF2-40B4-BE49-F238E27FC236}">
                <a16:creationId xmlns:a16="http://schemas.microsoft.com/office/drawing/2014/main" id="{1F27920F-4D12-243E-8CDE-5B82FB48AB33}"/>
              </a:ext>
            </a:extLst>
          </p:cNvPr>
          <p:cNvPicPr>
            <a:picLocks noGrp="1" noChangeAspect="1"/>
          </p:cNvPicPr>
          <p:nvPr>
            <p:ph type="pic" sz="quarter" idx="15"/>
          </p:nvPr>
        </p:nvPicPr>
        <p:blipFill>
          <a:blip r:embed="rId8"/>
          <a:srcRect t="3643" b="3643"/>
          <a:stretch>
            <a:fillRect/>
          </a:stretch>
        </p:blipFill>
        <p:spPr/>
      </p:pic>
      <p:sp>
        <p:nvSpPr>
          <p:cNvPr id="4" name="Title 3">
            <a:extLst>
              <a:ext uri="{FF2B5EF4-FFF2-40B4-BE49-F238E27FC236}">
                <a16:creationId xmlns:a16="http://schemas.microsoft.com/office/drawing/2014/main" id="{F53EB22E-2B6D-5976-211B-D8067A9A75FB}"/>
              </a:ext>
            </a:extLst>
          </p:cNvPr>
          <p:cNvSpPr>
            <a:spLocks noGrp="1"/>
          </p:cNvSpPr>
          <p:nvPr>
            <p:ph type="title"/>
          </p:nvPr>
        </p:nvSpPr>
        <p:spPr/>
        <p:txBody>
          <a:bodyPr/>
          <a:lstStyle/>
          <a:p>
            <a:pPr defTabSz="914400"/>
            <a:r>
              <a:rPr lang="en-ZA" sz="3200" b="0">
                <a:solidFill>
                  <a:srgbClr val="0070C0"/>
                </a:solidFill>
              </a:rPr>
              <a:t>What is course fees ?</a:t>
            </a:r>
          </a:p>
        </p:txBody>
      </p:sp>
    </p:spTree>
    <p:extLst>
      <p:ext uri="{BB962C8B-B14F-4D97-AF65-F5344CB8AC3E}">
        <p14:creationId xmlns:p14="http://schemas.microsoft.com/office/powerpoint/2010/main" val="247942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8D1AB7-1C4B-9438-F1C4-D4A13D42D31D}"/>
              </a:ext>
            </a:extLst>
          </p:cNvPr>
          <p:cNvSpPr>
            <a:spLocks noGrp="1"/>
          </p:cNvSpPr>
          <p:nvPr>
            <p:ph type="title"/>
          </p:nvPr>
        </p:nvSpPr>
        <p:spPr/>
        <p:txBody>
          <a:bodyPr/>
          <a:lstStyle/>
          <a:p>
            <a:endParaRPr lang="en-ZA"/>
          </a:p>
        </p:txBody>
      </p:sp>
      <p:sp>
        <p:nvSpPr>
          <p:cNvPr id="6" name="Content Placeholder 5">
            <a:extLst>
              <a:ext uri="{FF2B5EF4-FFF2-40B4-BE49-F238E27FC236}">
                <a16:creationId xmlns:a16="http://schemas.microsoft.com/office/drawing/2014/main" id="{974FD619-B14B-005C-C387-EC1D3E5351F3}"/>
              </a:ext>
            </a:extLst>
          </p:cNvPr>
          <p:cNvSpPr>
            <a:spLocks noGrp="1"/>
          </p:cNvSpPr>
          <p:nvPr>
            <p:ph sz="quarter" idx="10"/>
          </p:nvPr>
        </p:nvSpPr>
        <p:spPr/>
        <p:txBody>
          <a:bodyPr/>
          <a:lstStyle/>
          <a:p>
            <a:endParaRPr lang="en-ZA"/>
          </a:p>
        </p:txBody>
      </p:sp>
      <p:pic>
        <p:nvPicPr>
          <p:cNvPr id="10" name="Picture 9">
            <a:extLst>
              <a:ext uri="{FF2B5EF4-FFF2-40B4-BE49-F238E27FC236}">
                <a16:creationId xmlns:a16="http://schemas.microsoft.com/office/drawing/2014/main" id="{F15D133C-8426-C81C-944D-8224EB1B440E}"/>
              </a:ext>
            </a:extLst>
          </p:cNvPr>
          <p:cNvPicPr>
            <a:picLocks noChangeAspect="1"/>
          </p:cNvPicPr>
          <p:nvPr/>
        </p:nvPicPr>
        <p:blipFill>
          <a:blip r:embed="rId3"/>
          <a:stretch>
            <a:fillRect/>
          </a:stretch>
        </p:blipFill>
        <p:spPr>
          <a:xfrm>
            <a:off x="303213" y="161198"/>
            <a:ext cx="7060848" cy="4535592"/>
          </a:xfrm>
          <a:prstGeom prst="rect">
            <a:avLst/>
          </a:prstGeom>
          <a:ln w="12700">
            <a:solidFill>
              <a:srgbClr val="00B0F0"/>
            </a:solidFill>
          </a:ln>
        </p:spPr>
      </p:pic>
    </p:spTree>
    <p:extLst>
      <p:ext uri="{BB962C8B-B14F-4D97-AF65-F5344CB8AC3E}">
        <p14:creationId xmlns:p14="http://schemas.microsoft.com/office/powerpoint/2010/main" val="4194263419"/>
      </p:ext>
    </p:extLst>
  </p:cSld>
  <p:clrMapOvr>
    <a:masterClrMapping/>
  </p:clrMapOvr>
</p:sld>
</file>

<file path=ppt/theme/theme1.xml><?xml version="1.0" encoding="utf-8"?>
<a:theme xmlns:a="http://schemas.openxmlformats.org/drawingml/2006/main" name="Title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ndex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6f67e5aa3a66572d70c8397120e61935">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64d4b5e83b85974bb850ed1dc49546cb"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07512-3F96-4988-A2F2-ED422D95BF9E}">
  <ds:schemaRefs>
    <ds:schemaRef ds:uri="http://schemas.microsoft.com/office/2006/metadata/properties"/>
    <ds:schemaRef ds:uri="http://schemas.microsoft.com/office/infopath/2007/PartnerControls"/>
    <ds:schemaRef ds:uri="4df4a731-93ff-406d-a620-15b1bf40924e"/>
    <ds:schemaRef ds:uri="0da1b1ea-57f8-42a3-9452-6fd3afa36837"/>
  </ds:schemaRefs>
</ds:datastoreItem>
</file>

<file path=customXml/itemProps2.xml><?xml version="1.0" encoding="utf-8"?>
<ds:datastoreItem xmlns:ds="http://schemas.openxmlformats.org/officeDocument/2006/customXml" ds:itemID="{3484E148-8D24-4E04-AA44-0863F7B5E8B6}">
  <ds:schemaRefs>
    <ds:schemaRef ds:uri="http://schemas.microsoft.com/sharepoint/v3/contenttype/forms"/>
  </ds:schemaRefs>
</ds:datastoreItem>
</file>

<file path=customXml/itemProps3.xml><?xml version="1.0" encoding="utf-8"?>
<ds:datastoreItem xmlns:ds="http://schemas.openxmlformats.org/officeDocument/2006/customXml" ds:itemID="{7414BEDC-2512-47E8-881E-D1A1002596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4a731-93ff-406d-a620-15b1bf40924e"/>
    <ds:schemaRef ds:uri="0da1b1ea-57f8-42a3-9452-6fd3afa36837"/>
    <ds:schemaRef ds:uri="d937f384-8e0c-488f-ad07-f909586f6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710</TotalTime>
  <Words>1870</Words>
  <Application>Microsoft Office PowerPoint</Application>
  <PresentationFormat>Custom</PresentationFormat>
  <Paragraphs>313</Paragraphs>
  <Slides>19</Slides>
  <Notes>14</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Title Slides</vt:lpstr>
      <vt:lpstr>Index Slides</vt:lpstr>
      <vt:lpstr>1_Content Slides</vt:lpstr>
      <vt:lpstr>Feedback Fees Management – Design Thinking Workshop</vt:lpstr>
      <vt:lpstr>PowerPoint Presentation</vt:lpstr>
      <vt:lpstr>Fees Management Design Thinking Workshop </vt:lpstr>
      <vt:lpstr>Education Funding Landscape</vt:lpstr>
      <vt:lpstr>Tuition Fees</vt:lpstr>
      <vt:lpstr>PowerPoint Presentation</vt:lpstr>
      <vt:lpstr>PowerPoint Presentation</vt:lpstr>
      <vt:lpstr>What is course fees ?</vt:lpstr>
      <vt:lpstr>PowerPoint Presentation</vt:lpstr>
      <vt:lpstr>Fee Events</vt:lpstr>
      <vt:lpstr>Debtor systems</vt:lpstr>
      <vt:lpstr>What happens when we don’t get it right !</vt:lpstr>
      <vt:lpstr>Workshop Feedback</vt:lpstr>
      <vt:lpstr>Key Driver</vt:lpstr>
      <vt:lpstr>PowerPoint Presentation</vt:lpstr>
      <vt:lpstr>There must be an easier way of doing this?”​</vt:lpstr>
      <vt:lpstr>Questions ?</vt:lpstr>
      <vt:lpstr>PowerPoint Presentation</vt:lpstr>
      <vt:lpstr>Value Proposition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User;mbali.mbhele@adaptit.com</dc:creator>
  <cp:lastModifiedBy>Marchand Hildebrand</cp:lastModifiedBy>
  <cp:revision>112</cp:revision>
  <dcterms:created xsi:type="dcterms:W3CDTF">2023-07-06T09:53:04Z</dcterms:created>
  <dcterms:modified xsi:type="dcterms:W3CDTF">2024-03-03T22:21:27Z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y fmtid="{D5CDD505-2E9C-101B-9397-08002B2CF9AE}" pid="3" name="MediaServiceImageTags">
    <vt:lpwstr/>
  </property>
</Properties>
</file>